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79" r:id="rId3"/>
    <p:sldId id="260" r:id="rId4"/>
    <p:sldId id="281" r:id="rId5"/>
    <p:sldId id="275" r:id="rId6"/>
    <p:sldId id="276" r:id="rId7"/>
    <p:sldId id="261" r:id="rId8"/>
    <p:sldId id="262" r:id="rId9"/>
    <p:sldId id="263" r:id="rId10"/>
    <p:sldId id="264" r:id="rId11"/>
    <p:sldId id="272" r:id="rId12"/>
    <p:sldId id="273" r:id="rId13"/>
    <p:sldId id="27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5F4"/>
    <a:srgbClr val="A6C9E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56" autoAdjust="0"/>
  </p:normalViewPr>
  <p:slideViewPr>
    <p:cSldViewPr snapToGrid="0">
      <p:cViewPr varScale="1">
        <p:scale>
          <a:sx n="80" d="100"/>
          <a:sy n="80" d="100"/>
        </p:scale>
        <p:origin x="7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3" name="Datumsplatzhalter 2"/>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11CDF9-D823-43D3-A496-20B90BBD6447}"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08/11/2018</a:t>
            </a:fld>
            <a:endParaRPr lang="en-GB" sz="1200" b="0" i="0" u="none" strike="noStrike" kern="1200" cap="none" spc="0" baseline="0">
              <a:solidFill>
                <a:srgbClr val="000000"/>
              </a:solidFill>
              <a:uFillTx/>
              <a:latin typeface="Calibri"/>
            </a:endParaRPr>
          </a:p>
        </p:txBody>
      </p:sp>
      <p:sp>
        <p:nvSpPr>
          <p:cNvPr id="4" name="Fußzeilenplatzhalter 3"/>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5" name="Foliennummernplatzhalter 4"/>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CC17130-9002-4428-A3C8-1DE92CDCB242}" type="slidenum">
              <a:t>‹Nr.›</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22642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3" name="Datumsplatzhalt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fld id="{551E6ADB-FE24-4486-8C16-69EFB8A6CF31}" type="datetime1">
              <a:rPr lang="de-DE"/>
              <a:pPr lvl="0"/>
              <a:t>08.11.2018</a:t>
            </a:fld>
            <a:endParaRPr lang="de-DE"/>
          </a:p>
        </p:txBody>
      </p:sp>
      <p:sp>
        <p:nvSpPr>
          <p:cNvPr id="4" name="Folienbildplatzhalt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izenplatzhalter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7" name="Foliennummernplatzhalt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fld id="{370F044D-8BE0-43D3-94CC-E1367E5B42FD}" type="slidenum">
              <a:t>‹Nr.›</a:t>
            </a:fld>
            <a:endParaRPr lang="de-DE"/>
          </a:p>
        </p:txBody>
      </p:sp>
    </p:spTree>
    <p:extLst>
      <p:ext uri="{BB962C8B-B14F-4D97-AF65-F5344CB8AC3E}">
        <p14:creationId xmlns:p14="http://schemas.microsoft.com/office/powerpoint/2010/main" val="2593591992"/>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baseline="0" dirty="0" smtClean="0"/>
              <a:t> Hier ein cooles Titelblatt mit unseren </a:t>
            </a:r>
            <a:r>
              <a:rPr lang="de-DE" baseline="0" dirty="0" err="1" smtClean="0"/>
              <a:t>süüüüßen</a:t>
            </a:r>
            <a:r>
              <a:rPr lang="de-DE" baseline="0" dirty="0" smtClean="0"/>
              <a:t> Oktopus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1</a:t>
            </a:fld>
            <a:endParaRPr lang="de-DE"/>
          </a:p>
        </p:txBody>
      </p:sp>
    </p:spTree>
    <p:extLst>
      <p:ext uri="{BB962C8B-B14F-4D97-AF65-F5344CB8AC3E}">
        <p14:creationId xmlns:p14="http://schemas.microsoft.com/office/powerpoint/2010/main" val="68191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a:t>
            </a:r>
            <a:r>
              <a:rPr lang="de-DE" baseline="0" dirty="0" err="1" smtClean="0">
                <a:sym typeface="Wingdings" panose="05000000000000000000" pitchFamily="2" charset="2"/>
              </a:rPr>
              <a:t>porable</a:t>
            </a:r>
            <a:r>
              <a:rPr lang="de-DE" baseline="0" dirty="0" smtClean="0">
                <a:sym typeface="Wingdings" panose="05000000000000000000" pitchFamily="2" charset="2"/>
              </a:rPr>
              <a:t>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a:t>
            </a:r>
            <a:r>
              <a:rPr lang="de-DE" baseline="0" dirty="0" err="1" smtClean="0"/>
              <a:t>einzelnden</a:t>
            </a:r>
            <a:r>
              <a:rPr lang="de-DE" baseline="0" dirty="0" smtClean="0"/>
              <a:t> Teile des </a:t>
            </a:r>
            <a:r>
              <a:rPr lang="de-DE" baseline="0" dirty="0" err="1" smtClean="0"/>
              <a:t>Gestikulasers</a:t>
            </a:r>
            <a:r>
              <a:rPr lang="de-DE" baseline="0" dirty="0" smtClean="0"/>
              <a:t> eingehen. </a:t>
            </a:r>
          </a:p>
        </p:txBody>
      </p:sp>
      <p:sp>
        <p:nvSpPr>
          <p:cNvPr id="4" name="Foliennummernplatzhalter 3"/>
          <p:cNvSpPr>
            <a:spLocks noGrp="1"/>
          </p:cNvSpPr>
          <p:nvPr>
            <p:ph type="sldNum" sz="quarter" idx="10"/>
          </p:nvPr>
        </p:nvSpPr>
        <p:spPr/>
        <p:txBody>
          <a:bodyPr/>
          <a:lstStyle/>
          <a:p>
            <a:pPr lvl="0"/>
            <a:fld id="{370F044D-8BE0-43D3-94CC-E1367E5B42FD}" type="slidenum">
              <a:rPr lang="de-DE" smtClean="0"/>
              <a:t>3</a:t>
            </a:fld>
            <a:endParaRPr lang="de-DE"/>
          </a:p>
        </p:txBody>
      </p:sp>
    </p:spTree>
    <p:extLst>
      <p:ext uri="{BB962C8B-B14F-4D97-AF65-F5344CB8AC3E}">
        <p14:creationId xmlns:p14="http://schemas.microsoft.com/office/powerpoint/2010/main" val="166029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4</a:t>
            </a:fld>
            <a:endParaRPr lang="de-DE"/>
          </a:p>
        </p:txBody>
      </p:sp>
    </p:spTree>
    <p:extLst>
      <p:ext uri="{BB962C8B-B14F-4D97-AF65-F5344CB8AC3E}">
        <p14:creationId xmlns:p14="http://schemas.microsoft.com/office/powerpoint/2010/main" val="2336218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a:t>
            </a:r>
            <a:r>
              <a:rPr lang="de-DE" baseline="0" dirty="0" smtClean="0"/>
              <a:t>I2C Expander</a:t>
            </a:r>
            <a:r>
              <a:rPr lang="de-DE" baseline="0" dirty="0" smtClean="0"/>
              <a:t> und einen </a:t>
            </a:r>
            <a:r>
              <a:rPr lang="de-DE" baseline="0" dirty="0" smtClean="0"/>
              <a:t>I2C AD-Wandler mit der dazugehörigen Verstärkerschaltung</a:t>
            </a:r>
            <a:r>
              <a:rPr lang="de-DE" baseline="0" dirty="0" smtClean="0"/>
              <a:t>.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5</a:t>
            </a:fld>
            <a:endParaRPr lang="de-DE"/>
          </a:p>
        </p:txBody>
      </p:sp>
    </p:spTree>
    <p:extLst>
      <p:ext uri="{BB962C8B-B14F-4D97-AF65-F5344CB8AC3E}">
        <p14:creationId xmlns:p14="http://schemas.microsoft.com/office/powerpoint/2010/main" val="1101457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sz="quarter" idx="10"/>
          </p:nvPr>
        </p:nvSpPr>
        <p:spPr/>
        <p:txBody>
          <a:bodyPr/>
          <a:lstStyle/>
          <a:p>
            <a:pPr lvl="0"/>
            <a:fld id="{370F044D-8BE0-43D3-94CC-E1367E5B42FD}" type="slidenum">
              <a:rPr lang="de-DE" smtClean="0"/>
              <a:t>6</a:t>
            </a:fld>
            <a:endParaRPr lang="de-DE"/>
          </a:p>
        </p:txBody>
      </p:sp>
    </p:spTree>
    <p:extLst>
      <p:ext uri="{BB962C8B-B14F-4D97-AF65-F5344CB8AC3E}">
        <p14:creationId xmlns:p14="http://schemas.microsoft.com/office/powerpoint/2010/main" val="4264179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 Anlernphase und eine </a:t>
            </a:r>
            <a:r>
              <a:rPr lang="de-DE" baseline="0" dirty="0" err="1" smtClean="0"/>
              <a:t>Betriebphase</a:t>
            </a:r>
            <a:r>
              <a:rPr lang="de-DE" baseline="0" dirty="0" smtClean="0"/>
              <a:t>.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7</a:t>
            </a:fld>
            <a:endParaRPr lang="de-DE"/>
          </a:p>
        </p:txBody>
      </p:sp>
    </p:spTree>
    <p:extLst>
      <p:ext uri="{BB962C8B-B14F-4D97-AF65-F5344CB8AC3E}">
        <p14:creationId xmlns:p14="http://schemas.microsoft.com/office/powerpoint/2010/main" val="2055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r>
              <a:rPr lang="de-DE" baseline="0" dirty="0" smtClean="0"/>
              <a:t>-- Gelaber von Daniel, was auch immer er erzählen will –</a:t>
            </a:r>
          </a:p>
          <a:p>
            <a:r>
              <a:rPr lang="de-DE" baseline="0" dirty="0" smtClean="0"/>
              <a:t>Dadurch wird ein beliebiges Endgerät gesteuert.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8</a:t>
            </a:fld>
            <a:endParaRPr lang="de-DE"/>
          </a:p>
        </p:txBody>
      </p:sp>
    </p:spTree>
    <p:extLst>
      <p:ext uri="{BB962C8B-B14F-4D97-AF65-F5344CB8AC3E}">
        <p14:creationId xmlns:p14="http://schemas.microsoft.com/office/powerpoint/2010/main" val="192275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txBox="1">
            <a:spLocks noGrp="1"/>
          </p:cNvSpPr>
          <p:nvPr>
            <p:ph type="body" sz="quarter" idx="1"/>
          </p:nvPr>
        </p:nvSpPr>
        <p:spPr/>
        <p:txBody>
          <a:bodyPr/>
          <a:lstStyle/>
          <a:p>
            <a:pPr lvl="0"/>
            <a:r>
              <a:rPr lang="de-DE"/>
              <a:t>Daniel: Wir brauchen einen coolen Namen für die Platte. Also so etwas wie „Sensorhandschuh“ nur eben für die Platte mit den Photodioden drauf.</a:t>
            </a:r>
          </a:p>
        </p:txBody>
      </p:sp>
      <p:sp>
        <p:nvSpPr>
          <p:cNvPr id="4" name="Foliennummernplatzhalt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7AEE77C-F9A2-48B5-BA4E-3836872EBE21}" type="slidenum">
              <a:t>9</a:t>
            </a:fld>
            <a:endParaRPr lang="de-DE"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888604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ctrTitle"/>
          </p:nvPr>
        </p:nvSpPr>
        <p:spPr>
          <a:xfrm>
            <a:off x="-1777995" y="2870201"/>
            <a:ext cx="9144000" cy="2387598"/>
          </a:xfrm>
        </p:spPr>
        <p:txBody>
          <a:bodyPr anchor="b" anchorCtr="1"/>
          <a:lstStyle>
            <a:lvl1pPr algn="ctr">
              <a:defRPr sz="6000">
                <a:solidFill>
                  <a:srgbClr val="FFFFFF"/>
                </a:solidFill>
              </a:defRPr>
            </a:lvl1pPr>
          </a:lstStyle>
          <a:p>
            <a:pPr lvl="0"/>
            <a:r>
              <a:rPr lang="de-DE"/>
              <a:t>Gestikulaser</a:t>
            </a:r>
            <a:endParaRPr lang="en-GB"/>
          </a:p>
        </p:txBody>
      </p:sp>
      <p:sp>
        <p:nvSpPr>
          <p:cNvPr id="3" name="Untertitel 2"/>
          <p:cNvSpPr txBox="1">
            <a:spLocks noGrp="1"/>
          </p:cNvSpPr>
          <p:nvPr>
            <p:ph type="subTitle" idx="1"/>
          </p:nvPr>
        </p:nvSpPr>
        <p:spPr>
          <a:xfrm>
            <a:off x="-1244598" y="5308119"/>
            <a:ext cx="5151116" cy="1413351"/>
          </a:xfrm>
        </p:spPr>
        <p:txBody>
          <a:bodyPr anchorCtr="1"/>
          <a:lstStyle>
            <a:lvl1pPr marL="0" indent="0" algn="ctr">
              <a:buNone/>
              <a:defRPr sz="2400">
                <a:solidFill>
                  <a:srgbClr val="FFFFFF"/>
                </a:solidFill>
              </a:defRPr>
            </a:lvl1pPr>
          </a:lstStyle>
          <a:p>
            <a:pPr lvl="0"/>
            <a:r>
              <a:rPr lang="de-DE"/>
              <a:t>Motto</a:t>
            </a:r>
            <a:endParaRPr lang="en-GB"/>
          </a:p>
        </p:txBody>
      </p:sp>
      <p:sp>
        <p:nvSpPr>
          <p:cNvPr id="4" name="Fußzeilenplatzhalter 6"/>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800" b="0" i="0" u="none" strike="noStrike" kern="1200" cap="none" spc="0" baseline="0">
                <a:solidFill>
                  <a:srgbClr val="000000"/>
                </a:solidFill>
                <a:uFillTx/>
                <a:latin typeface="Calibri"/>
              </a:defRPr>
            </a:lvl1pPr>
          </a:lstStyle>
          <a:p>
            <a:pPr lvl="0"/>
            <a:r>
              <a:rPr lang="de-DE"/>
              <a:t>Gestikulaser</a:t>
            </a:r>
            <a:endParaRPr lang="en-GB"/>
          </a:p>
        </p:txBody>
      </p:sp>
      <p:sp>
        <p:nvSpPr>
          <p:cNvPr id="5" name="Foliennummernplatzhalter 7"/>
          <p:cNvSpPr txBox="1">
            <a:spLocks noGrp="1"/>
          </p:cNvSpPr>
          <p:nvPr>
            <p:ph type="sldNum" sz="quarter" idx="8"/>
          </p:nvPr>
        </p:nvSpPr>
        <p:spPr>
          <a:xfrm>
            <a:off x="838203" y="6324603"/>
            <a:ext cx="563883" cy="365129"/>
          </a:xfrm>
        </p:spPr>
        <p:txBody>
          <a:bodyPr/>
          <a:lstStyle>
            <a:lvl1pPr>
              <a:defRPr/>
            </a:lvl1pPr>
          </a:lstStyle>
          <a:p>
            <a:pPr lvl="0"/>
            <a:fld id="{48CD956B-BB24-4215-89AC-079C12F3FEDD}" type="slidenum">
              <a:t>‹Nr.›</a:t>
            </a:fld>
            <a:endParaRPr lang="en-GB"/>
          </a:p>
        </p:txBody>
      </p:sp>
    </p:spTree>
    <p:extLst>
      <p:ext uri="{BB962C8B-B14F-4D97-AF65-F5344CB8AC3E}">
        <p14:creationId xmlns:p14="http://schemas.microsoft.com/office/powerpoint/2010/main" val="35363001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Mastertitelformat bearbeiten</a:t>
            </a:r>
            <a:endParaRPr lang="en-GB"/>
          </a:p>
        </p:txBody>
      </p:sp>
      <p:sp>
        <p:nvSpPr>
          <p:cNvPr id="3" name="Vertikaler Textplatzhalt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7CE58793-58BC-4FE5-8F7F-C29B0BF34952}" type="datetime1">
              <a:rPr lang="en-GB"/>
              <a:pPr lvl="0"/>
              <a:t>08/11/2018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2F438B47-A959-476F-A1A3-01D4BD1898E8}" type="slidenum">
              <a:t>‹Nr.›</a:t>
            </a:fld>
            <a:endParaRPr lang="en-GB"/>
          </a:p>
        </p:txBody>
      </p:sp>
    </p:spTree>
    <p:extLst>
      <p:ext uri="{BB962C8B-B14F-4D97-AF65-F5344CB8AC3E}">
        <p14:creationId xmlns:p14="http://schemas.microsoft.com/office/powerpoint/2010/main" val="892189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endParaRPr lang="en-GB"/>
          </a:p>
        </p:txBody>
      </p:sp>
      <p:sp>
        <p:nvSpPr>
          <p:cNvPr id="3" name="Vertikaler Textplatzhalt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06242795-E1D3-486C-A40C-2B4892A2BCC7}" type="datetime1">
              <a:rPr lang="en-GB"/>
              <a:pPr lvl="0"/>
              <a:t>08/11/2018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2B455D19-F153-45A6-8D3A-4E76588E2F7E}" type="slidenum">
              <a:t>‹Nr.›</a:t>
            </a:fld>
            <a:endParaRPr lang="en-GB"/>
          </a:p>
        </p:txBody>
      </p:sp>
    </p:spTree>
    <p:extLst>
      <p:ext uri="{BB962C8B-B14F-4D97-AF65-F5344CB8AC3E}">
        <p14:creationId xmlns:p14="http://schemas.microsoft.com/office/powerpoint/2010/main" val="62998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title"/>
          </p:nvPr>
        </p:nvSpPr>
        <p:spPr>
          <a:xfrm>
            <a:off x="838203" y="-170425"/>
            <a:ext cx="10515600" cy="1325559"/>
          </a:xfrm>
        </p:spPr>
        <p:txBody>
          <a:bodyPr/>
          <a:lstStyle>
            <a:lvl1pPr>
              <a:defRPr>
                <a:solidFill>
                  <a:srgbClr val="FFFFFF"/>
                </a:solidFill>
              </a:defRPr>
            </a:lvl1pPr>
          </a:lstStyle>
          <a:p>
            <a:pPr lvl="0"/>
            <a:r>
              <a:rPr lang="de-DE"/>
              <a:t>Mastertitelformat bearbeiten</a:t>
            </a:r>
            <a:endParaRPr lang="en-GB"/>
          </a:p>
        </p:txBody>
      </p:sp>
      <p:sp>
        <p:nvSpPr>
          <p:cNvPr id="3" name="Inhaltsplatzhalter 2"/>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Fußzeilenplatzhalter 6"/>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800" b="0" i="0" u="none" strike="noStrike" kern="1200" cap="none" spc="0" baseline="0">
                <a:solidFill>
                  <a:srgbClr val="000000"/>
                </a:solidFill>
                <a:uFillTx/>
                <a:latin typeface="Calibri"/>
              </a:defRPr>
            </a:lvl1pPr>
          </a:lstStyle>
          <a:p>
            <a:pPr lvl="0"/>
            <a:r>
              <a:rPr lang="de-DE"/>
              <a:t>Gestikulaser</a:t>
            </a:r>
            <a:endParaRPr lang="en-GB"/>
          </a:p>
        </p:txBody>
      </p:sp>
      <p:sp>
        <p:nvSpPr>
          <p:cNvPr id="5" name="Foliennummernplatzhalter 7"/>
          <p:cNvSpPr txBox="1">
            <a:spLocks noGrp="1"/>
          </p:cNvSpPr>
          <p:nvPr>
            <p:ph type="sldNum" sz="quarter" idx="8"/>
          </p:nvPr>
        </p:nvSpPr>
        <p:spPr>
          <a:xfrm>
            <a:off x="838203" y="6324603"/>
            <a:ext cx="563883" cy="365129"/>
          </a:xfrm>
        </p:spPr>
        <p:txBody>
          <a:bodyPr/>
          <a:lstStyle>
            <a:lvl1pPr>
              <a:defRPr/>
            </a:lvl1pPr>
          </a:lstStyle>
          <a:p>
            <a:pPr lvl="0"/>
            <a:fld id="{CE770552-95EB-4724-AFBA-5FF7AF20D0A6}" type="slidenum">
              <a:t>‹Nr.›</a:t>
            </a:fld>
            <a:endParaRPr lang="en-GB"/>
          </a:p>
        </p:txBody>
      </p:sp>
    </p:spTree>
    <p:extLst>
      <p:ext uri="{BB962C8B-B14F-4D97-AF65-F5344CB8AC3E}">
        <p14:creationId xmlns:p14="http://schemas.microsoft.com/office/powerpoint/2010/main" val="6369748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endParaRPr lang="en-GB"/>
          </a:p>
        </p:txBody>
      </p:sp>
      <p:sp>
        <p:nvSpPr>
          <p:cNvPr id="3" name="Textplatzhalt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6D518373-66C0-4A3B-B26A-922AAB1C10F4}" type="datetime1">
              <a:rPr lang="en-GB"/>
              <a:pPr lvl="0"/>
              <a:t>08/11/2018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3F96C419-EF80-4A79-B94B-BA6CF496B5A9}" type="slidenum">
              <a:t>‹Nr.›</a:t>
            </a:fld>
            <a:endParaRPr lang="en-GB"/>
          </a:p>
        </p:txBody>
      </p:sp>
    </p:spTree>
    <p:extLst>
      <p:ext uri="{BB962C8B-B14F-4D97-AF65-F5344CB8AC3E}">
        <p14:creationId xmlns:p14="http://schemas.microsoft.com/office/powerpoint/2010/main" val="92964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title"/>
          </p:nvPr>
        </p:nvSpPr>
        <p:spPr>
          <a:xfrm>
            <a:off x="2341878" y="-236536"/>
            <a:ext cx="10515600" cy="1325559"/>
          </a:xfrm>
        </p:spPr>
        <p:txBody>
          <a:bodyPr/>
          <a:lstStyle>
            <a:lvl1pPr>
              <a:defRPr/>
            </a:lvl1pPr>
          </a:lstStyle>
          <a:p>
            <a:pPr lvl="0"/>
            <a:r>
              <a:rPr lang="de-DE"/>
              <a:t>Mastertitelformat bearbeiten</a:t>
            </a:r>
            <a:endParaRPr lang="en-GB"/>
          </a:p>
        </p:txBody>
      </p:sp>
      <p:sp>
        <p:nvSpPr>
          <p:cNvPr id="3" name="Inhaltsplatzhalter 2"/>
          <p:cNvSpPr txBox="1">
            <a:spLocks noGrp="1"/>
          </p:cNvSpPr>
          <p:nvPr>
            <p:ph idx="1"/>
          </p:nvPr>
        </p:nvSpPr>
        <p:spPr>
          <a:xfrm>
            <a:off x="2204718" y="1825627"/>
            <a:ext cx="4389120"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p:cNvSpPr txBox="1">
            <a:spLocks noGrp="1"/>
          </p:cNvSpPr>
          <p:nvPr>
            <p:ph idx="2"/>
          </p:nvPr>
        </p:nvSpPr>
        <p:spPr>
          <a:xfrm>
            <a:off x="6685278" y="1825627"/>
            <a:ext cx="4668524"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6"/>
          <p:cNvSpPr txBox="1">
            <a:spLocks noGrp="1"/>
          </p:cNvSpPr>
          <p:nvPr>
            <p:ph type="sldNum" sz="quarter" idx="8"/>
          </p:nvPr>
        </p:nvSpPr>
        <p:spPr>
          <a:xfrm>
            <a:off x="838203" y="6324603"/>
            <a:ext cx="563883" cy="365129"/>
          </a:xfrm>
        </p:spPr>
        <p:txBody>
          <a:bodyPr/>
          <a:lstStyle>
            <a:lvl1pPr>
              <a:defRPr/>
            </a:lvl1pPr>
          </a:lstStyle>
          <a:p>
            <a:pPr lvl="0"/>
            <a:fld id="{9A6BA320-CF13-45FC-9067-A5A8239BC0E8}" type="slidenum">
              <a:t>‹Nr.›</a:t>
            </a:fld>
            <a:endParaRPr lang="en-GB"/>
          </a:p>
        </p:txBody>
      </p:sp>
    </p:spTree>
    <p:extLst>
      <p:ext uri="{BB962C8B-B14F-4D97-AF65-F5344CB8AC3E}">
        <p14:creationId xmlns:p14="http://schemas.microsoft.com/office/powerpoint/2010/main" val="2973551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365129"/>
            <a:ext cx="10515600" cy="1325559"/>
          </a:xfrm>
        </p:spPr>
        <p:txBody>
          <a:bodyPr/>
          <a:lstStyle>
            <a:lvl1pPr>
              <a:defRPr/>
            </a:lvl1pPr>
          </a:lstStyle>
          <a:p>
            <a:pPr lvl="0"/>
            <a:r>
              <a:rPr lang="de-DE"/>
              <a:t>Mastertitelformat bearbeiten</a:t>
            </a:r>
            <a:endParaRPr lang="en-GB"/>
          </a:p>
        </p:txBody>
      </p:sp>
      <p:sp>
        <p:nvSpPr>
          <p:cNvPr id="3" name="Textplatzhalt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2FF70678-583C-469A-8227-4568675DDD17}" type="datetime1">
              <a:rPr lang="en-GB"/>
              <a:pPr lvl="0"/>
              <a:t>08/11/2018</a:t>
            </a:fld>
            <a:endParaRPr lang="en-GB"/>
          </a:p>
        </p:txBody>
      </p:sp>
      <p:sp>
        <p:nvSpPr>
          <p:cNvPr id="8" name="Fußzeilenplatzhalter 7"/>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9" name="Foliennummernplatzhalter 8"/>
          <p:cNvSpPr txBox="1">
            <a:spLocks noGrp="1"/>
          </p:cNvSpPr>
          <p:nvPr>
            <p:ph type="sldNum" sz="quarter" idx="8"/>
          </p:nvPr>
        </p:nvSpPr>
        <p:spPr>
          <a:xfrm>
            <a:off x="838203" y="6324603"/>
            <a:ext cx="563883" cy="365129"/>
          </a:xfrm>
        </p:spPr>
        <p:txBody>
          <a:bodyPr/>
          <a:lstStyle>
            <a:lvl1pPr>
              <a:defRPr/>
            </a:lvl1pPr>
          </a:lstStyle>
          <a:p>
            <a:pPr lvl="0"/>
            <a:fld id="{4F9E88D3-0D0C-4301-A968-F9A3C4A60CDD}" type="slidenum">
              <a:t>‹Nr.›</a:t>
            </a:fld>
            <a:endParaRPr lang="en-GB"/>
          </a:p>
        </p:txBody>
      </p:sp>
    </p:spTree>
    <p:extLst>
      <p:ext uri="{BB962C8B-B14F-4D97-AF65-F5344CB8AC3E}">
        <p14:creationId xmlns:p14="http://schemas.microsoft.com/office/powerpoint/2010/main" val="214294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Mastertitelformat bearbeiten</a:t>
            </a:r>
            <a:endParaRPr lang="en-GB"/>
          </a:p>
        </p:txBody>
      </p:sp>
      <p:sp>
        <p:nvSpPr>
          <p:cNvPr id="3" name="Datumsplatzhalter 2"/>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3E6AB66F-9376-4A32-BF34-AA6033F190F5}" type="datetime1">
              <a:rPr lang="en-GB"/>
              <a:pPr lvl="0"/>
              <a:t>08/11/2018</a:t>
            </a:fld>
            <a:endParaRPr lang="en-GB"/>
          </a:p>
        </p:txBody>
      </p:sp>
      <p:sp>
        <p:nvSpPr>
          <p:cNvPr id="4" name="Fußzeilenplatzhalter 3"/>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5" name="Foliennummernplatzhalter 4"/>
          <p:cNvSpPr txBox="1">
            <a:spLocks noGrp="1"/>
          </p:cNvSpPr>
          <p:nvPr>
            <p:ph type="sldNum" sz="quarter" idx="8"/>
          </p:nvPr>
        </p:nvSpPr>
        <p:spPr>
          <a:xfrm>
            <a:off x="838203" y="6324603"/>
            <a:ext cx="563883" cy="365129"/>
          </a:xfrm>
        </p:spPr>
        <p:txBody>
          <a:bodyPr/>
          <a:lstStyle>
            <a:lvl1pPr>
              <a:defRPr/>
            </a:lvl1pPr>
          </a:lstStyle>
          <a:p>
            <a:pPr lvl="0"/>
            <a:fld id="{D8C9B11E-639B-430E-81CC-A205388151D1}" type="slidenum">
              <a:t>‹Nr.›</a:t>
            </a:fld>
            <a:endParaRPr lang="en-GB"/>
          </a:p>
        </p:txBody>
      </p:sp>
    </p:spTree>
    <p:extLst>
      <p:ext uri="{BB962C8B-B14F-4D97-AF65-F5344CB8AC3E}">
        <p14:creationId xmlns:p14="http://schemas.microsoft.com/office/powerpoint/2010/main" val="330780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Pr>
        <a:blipFill>
          <a:blip r:embed="rId2"/>
          <a:stretch>
            <a:fillRect/>
          </a:stretch>
        </a:blipFill>
        <a:effectLst/>
      </p:bgPr>
    </p:bg>
    <p:spTree>
      <p:nvGrpSpPr>
        <p:cNvPr id="1" name=""/>
        <p:cNvGrpSpPr/>
        <p:nvPr/>
      </p:nvGrpSpPr>
      <p:grpSpPr>
        <a:xfrm>
          <a:off x="0" y="0"/>
          <a:ext cx="0" cy="0"/>
          <a:chOff x="0" y="0"/>
          <a:chExt cx="0" cy="0"/>
        </a:xfrm>
      </p:grpSpPr>
      <p:sp>
        <p:nvSpPr>
          <p:cNvPr id="2" name="Datumsplatzhalter 1"/>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F301E0E3-A8CF-4A73-8D96-B14B585800B6}" type="datetime1">
              <a:rPr lang="en-GB"/>
              <a:pPr lvl="0"/>
              <a:t>08/11/2018</a:t>
            </a:fld>
            <a:endParaRPr lang="en-GB"/>
          </a:p>
        </p:txBody>
      </p:sp>
      <p:sp>
        <p:nvSpPr>
          <p:cNvPr id="3" name="Fußzeilenplatzhalter 2"/>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4" name="Foliennummernplatzhalter 3"/>
          <p:cNvSpPr txBox="1">
            <a:spLocks noGrp="1"/>
          </p:cNvSpPr>
          <p:nvPr>
            <p:ph type="sldNum" sz="quarter" idx="8"/>
          </p:nvPr>
        </p:nvSpPr>
        <p:spPr>
          <a:xfrm>
            <a:off x="838203" y="6324603"/>
            <a:ext cx="563883" cy="365129"/>
          </a:xfrm>
        </p:spPr>
        <p:txBody>
          <a:bodyPr/>
          <a:lstStyle>
            <a:lvl1pPr>
              <a:defRPr/>
            </a:lvl1pPr>
          </a:lstStyle>
          <a:p>
            <a:pPr lvl="0"/>
            <a:fld id="{FAB67464-609E-46E2-91C4-CFD96C71D790}" type="slidenum">
              <a:t>‹Nr.›</a:t>
            </a:fld>
            <a:endParaRPr lang="en-GB"/>
          </a:p>
        </p:txBody>
      </p:sp>
      <p:sp>
        <p:nvSpPr>
          <p:cNvPr id="5" name="Rechteck 4"/>
          <p:cNvSpPr/>
          <p:nvPr/>
        </p:nvSpPr>
        <p:spPr>
          <a:xfrm>
            <a:off x="2113278" y="863595"/>
            <a:ext cx="10078717" cy="127000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ndParaRPr>
          </a:p>
        </p:txBody>
      </p:sp>
    </p:spTree>
    <p:extLst>
      <p:ext uri="{BB962C8B-B14F-4D97-AF65-F5344CB8AC3E}">
        <p14:creationId xmlns:p14="http://schemas.microsoft.com/office/powerpoint/2010/main" val="259869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endParaRPr lang="en-GB"/>
          </a:p>
        </p:txBody>
      </p:sp>
      <p:sp>
        <p:nvSpPr>
          <p:cNvPr id="3" name="Inhaltsplatzhalt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4B06B8E4-E8F6-4067-BCD0-094399A10C0F}" type="datetime1">
              <a:rPr lang="en-GB"/>
              <a:pPr lvl="0"/>
              <a:t>08/11/2018</a:t>
            </a:fld>
            <a:endParaRPr lang="en-GB"/>
          </a:p>
        </p:txBody>
      </p:sp>
      <p:sp>
        <p:nvSpPr>
          <p:cNvPr id="6"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7" name="Foliennummernplatzhalter 6"/>
          <p:cNvSpPr txBox="1">
            <a:spLocks noGrp="1"/>
          </p:cNvSpPr>
          <p:nvPr>
            <p:ph type="sldNum" sz="quarter" idx="8"/>
          </p:nvPr>
        </p:nvSpPr>
        <p:spPr>
          <a:xfrm>
            <a:off x="838203" y="6324603"/>
            <a:ext cx="563883" cy="365129"/>
          </a:xfrm>
        </p:spPr>
        <p:txBody>
          <a:bodyPr/>
          <a:lstStyle>
            <a:lvl1pPr>
              <a:defRPr/>
            </a:lvl1pPr>
          </a:lstStyle>
          <a:p>
            <a:pPr lvl="0"/>
            <a:fld id="{92E754B1-B627-4AEE-9F5C-2DB2C43B0480}" type="slidenum">
              <a:t>‹Nr.›</a:t>
            </a:fld>
            <a:endParaRPr lang="en-GB"/>
          </a:p>
        </p:txBody>
      </p:sp>
    </p:spTree>
    <p:extLst>
      <p:ext uri="{BB962C8B-B14F-4D97-AF65-F5344CB8AC3E}">
        <p14:creationId xmlns:p14="http://schemas.microsoft.com/office/powerpoint/2010/main" val="308376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endParaRPr lang="en-GB"/>
          </a:p>
        </p:txBody>
      </p:sp>
      <p:sp>
        <p:nvSpPr>
          <p:cNvPr id="3" name="Bildplatzhalt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C8913D70-BB60-4065-864F-CCB994E3ECDA}" type="datetime1">
              <a:rPr lang="en-GB"/>
              <a:pPr lvl="0"/>
              <a:t>08/11/2018</a:t>
            </a:fld>
            <a:endParaRPr lang="en-GB"/>
          </a:p>
        </p:txBody>
      </p:sp>
      <p:sp>
        <p:nvSpPr>
          <p:cNvPr id="6"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7" name="Foliennummernplatzhalter 6"/>
          <p:cNvSpPr txBox="1">
            <a:spLocks noGrp="1"/>
          </p:cNvSpPr>
          <p:nvPr>
            <p:ph type="sldNum" sz="quarter" idx="8"/>
          </p:nvPr>
        </p:nvSpPr>
        <p:spPr>
          <a:xfrm>
            <a:off x="838203" y="6324603"/>
            <a:ext cx="563883" cy="365129"/>
          </a:xfrm>
        </p:spPr>
        <p:txBody>
          <a:bodyPr/>
          <a:lstStyle>
            <a:lvl1pPr>
              <a:defRPr/>
            </a:lvl1pPr>
          </a:lstStyle>
          <a:p>
            <a:pPr lvl="0"/>
            <a:fld id="{AD30341C-967C-46C4-A41E-F450830EA30B}" type="slidenum">
              <a:t>‹Nr.›</a:t>
            </a:fld>
            <a:endParaRPr lang="en-GB"/>
          </a:p>
        </p:txBody>
      </p:sp>
    </p:spTree>
    <p:extLst>
      <p:ext uri="{BB962C8B-B14F-4D97-AF65-F5344CB8AC3E}">
        <p14:creationId xmlns:p14="http://schemas.microsoft.com/office/powerpoint/2010/main" val="47265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Autofit/>
          </a:bodyPr>
          <a:lstStyle/>
          <a:p>
            <a:pPr lvl="0"/>
            <a:r>
              <a:rPr lang="de-DE"/>
              <a:t>Mastertitelformat bearbeiten</a:t>
            </a:r>
            <a:endParaRPr lang="en-GB"/>
          </a:p>
        </p:txBody>
      </p:sp>
      <p:sp>
        <p:nvSpPr>
          <p:cNvPr id="3" name="Textplatzhalt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Foliennummernplatzhalter 9"/>
          <p:cNvSpPr txBox="1">
            <a:spLocks noGrp="1"/>
          </p:cNvSpPr>
          <p:nvPr>
            <p:ph type="sldNum" sz="quarter" idx="4"/>
          </p:nvPr>
        </p:nvSpPr>
        <p:spPr>
          <a:xfrm>
            <a:off x="-1202701" y="6324603"/>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505046"/>
                </a:solidFill>
                <a:uFillTx/>
                <a:latin typeface="Calibri"/>
              </a:defRPr>
            </a:lvl1pPr>
          </a:lstStyle>
          <a:p>
            <a:pPr lvl="0"/>
            <a:fld id="{B6AF3FAE-8DB6-4E99-A32D-3F51D6DE0515}" type="slidenum">
              <a:t>‹Nr.›</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p:cNvSpPr txBox="1">
            <a:spLocks noGrp="1"/>
          </p:cNvSpPr>
          <p:nvPr>
            <p:ph type="ctrTitle"/>
          </p:nvPr>
        </p:nvSpPr>
        <p:spPr>
          <a:xfrm>
            <a:off x="-1777995" y="2596932"/>
            <a:ext cx="9144000" cy="2387598"/>
          </a:xfrm>
        </p:spPr>
        <p:txBody>
          <a:bodyPr/>
          <a:lstStyle/>
          <a:p>
            <a:pPr lvl="0"/>
            <a:r>
              <a:rPr lang="de-DE"/>
              <a:t>Gestikulaser</a:t>
            </a:r>
            <a:endParaRPr lang="en-GB"/>
          </a:p>
        </p:txBody>
      </p:sp>
      <p:sp>
        <p:nvSpPr>
          <p:cNvPr id="3" name="Untertitel 2"/>
          <p:cNvSpPr txBox="1">
            <a:spLocks noGrp="1"/>
          </p:cNvSpPr>
          <p:nvPr>
            <p:ph type="subTitle" idx="1"/>
          </p:nvPr>
        </p:nvSpPr>
        <p:spPr>
          <a:xfrm>
            <a:off x="944876" y="4945285"/>
            <a:ext cx="4145276" cy="1413351"/>
          </a:xfrm>
        </p:spPr>
        <p:txBody>
          <a:bodyPr anchorCtr="0"/>
          <a:lstStyle/>
          <a:p>
            <a:pPr lvl="0" algn="l"/>
            <a:r>
              <a:rPr lang="de-DE"/>
              <a:t>Ein Projekt im Rahmen des COSIMA-Wettbewerbs</a:t>
            </a:r>
            <a:endParaRPr lang="en-GB"/>
          </a:p>
        </p:txBody>
      </p:sp>
      <p:sp>
        <p:nvSpPr>
          <p:cNvPr id="4" name="Untertitel 2"/>
          <p:cNvSpPr txBox="1"/>
          <p:nvPr/>
        </p:nvSpPr>
        <p:spPr>
          <a:xfrm>
            <a:off x="944876" y="5855524"/>
            <a:ext cx="8503920" cy="1413351"/>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de-DE" sz="2400" b="0" i="0" u="none" strike="noStrike" kern="0" cap="none" spc="0" baseline="0">
                <a:solidFill>
                  <a:srgbClr val="FFFFFF"/>
                </a:solidFill>
                <a:uFillTx/>
                <a:latin typeface="Calibri"/>
              </a:rPr>
              <a:t>Christoph Behr, </a:t>
            </a:r>
            <a:r>
              <a:rPr lang="de-DE" sz="2400" b="0" i="0" u="none" strike="noStrike" kern="1200" cap="none" spc="0" baseline="0">
                <a:solidFill>
                  <a:srgbClr val="FFFFFF"/>
                </a:solidFill>
                <a:uFillTx/>
                <a:latin typeface="Calibri"/>
              </a:rPr>
              <a:t>Cailing Fu, Anna Pryadun, </a:t>
            </a:r>
            <a:r>
              <a:rPr lang="de-DE" sz="2400" b="0" i="0" u="none" strike="noStrike" kern="0" cap="none" spc="0" baseline="0">
                <a:solidFill>
                  <a:srgbClr val="FFFFFF"/>
                </a:solidFill>
                <a:uFillTx/>
                <a:latin typeface="Calibri"/>
              </a:rPr>
              <a:t>Daniel Wolff</a:t>
            </a:r>
            <a:endParaRPr lang="en-GB" sz="2400" b="0" i="0" u="none" strike="noStrike" kern="1200" cap="none" spc="0" baseline="0">
              <a:solidFill>
                <a:srgbClr val="FFFFFF"/>
              </a:solidFill>
              <a:uFillTx/>
              <a:latin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name="Slide9">
    <p:spTree>
      <p:nvGrpSpPr>
        <p:cNvPr id="1" name=""/>
        <p:cNvGrpSpPr/>
        <p:nvPr/>
      </p:nvGrpSpPr>
      <p:grpSpPr>
        <a:xfrm>
          <a:off x="0" y="0"/>
          <a:ext cx="0" cy="0"/>
          <a:chOff x="0" y="0"/>
          <a:chExt cx="0" cy="0"/>
        </a:xfrm>
      </p:grpSpPr>
      <p:pic>
        <p:nvPicPr>
          <p:cNvPr id="2"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0122" y="812828"/>
            <a:ext cx="3217783" cy="3085432"/>
          </a:xfrm>
          <a:prstGeom prst="rect">
            <a:avLst/>
          </a:prstGeom>
          <a:noFill/>
          <a:ln cap="flat">
            <a:noFill/>
          </a:ln>
        </p:spPr>
      </p:pic>
      <p:sp>
        <p:nvSpPr>
          <p:cNvPr id="3" name="Titel 1"/>
          <p:cNvSpPr txBox="1">
            <a:spLocks noGrp="1"/>
          </p:cNvSpPr>
          <p:nvPr>
            <p:ph type="title" idx="4294967295"/>
          </p:nvPr>
        </p:nvSpPr>
        <p:spPr>
          <a:xfrm>
            <a:off x="2382076" y="-79379"/>
            <a:ext cx="10515600" cy="1325559"/>
          </a:xfrm>
        </p:spPr>
        <p:txBody>
          <a:bodyPr/>
          <a:lstStyle/>
          <a:p>
            <a:pPr lvl="0"/>
            <a:r>
              <a:rPr lang="de-DE" dirty="0" err="1"/>
              <a:t>Photomatrix</a:t>
            </a:r>
            <a:endParaRPr lang="de-DE" dirty="0"/>
          </a:p>
        </p:txBody>
      </p:sp>
      <p:pic>
        <p:nvPicPr>
          <p:cNvPr id="4" name="Picture 2"/>
          <p:cNvPicPr>
            <a:picLocks noChangeAspect="1"/>
          </p:cNvPicPr>
          <p:nvPr/>
        </p:nvPicPr>
        <p:blipFill>
          <a:blip r:embed="rId3"/>
          <a:stretch>
            <a:fillRect/>
          </a:stretch>
        </p:blipFill>
        <p:spPr>
          <a:xfrm>
            <a:off x="3158529" y="3723720"/>
            <a:ext cx="3202512" cy="2985397"/>
          </a:xfrm>
          <a:prstGeom prst="rect">
            <a:avLst/>
          </a:prstGeom>
          <a:noFill/>
          <a:ln cap="flat">
            <a:noFill/>
          </a:ln>
        </p:spPr>
      </p:pic>
      <p:pic>
        <p:nvPicPr>
          <p:cNvPr id="5" name="Picture 3"/>
          <p:cNvPicPr>
            <a:picLocks noChangeAspect="1"/>
          </p:cNvPicPr>
          <p:nvPr/>
        </p:nvPicPr>
        <p:blipFill>
          <a:blip r:embed="rId4"/>
          <a:stretch>
            <a:fillRect/>
          </a:stretch>
        </p:blipFill>
        <p:spPr>
          <a:xfrm>
            <a:off x="8086981" y="3870691"/>
            <a:ext cx="3091065" cy="2978310"/>
          </a:xfrm>
          <a:prstGeom prst="rect">
            <a:avLst/>
          </a:prstGeom>
          <a:noFill/>
          <a:ln cap="flat">
            <a:noFill/>
          </a:ln>
        </p:spPr>
      </p:pic>
      <p:cxnSp>
        <p:nvCxnSpPr>
          <p:cNvPr id="6" name="Form 10"/>
          <p:cNvCxnSpPr>
            <a:stCxn id="2" idx="1"/>
          </p:cNvCxnSpPr>
          <p:nvPr/>
        </p:nvCxnSpPr>
        <p:spPr>
          <a:xfrm rot="10800000" flipV="1">
            <a:off x="4948226" y="2355543"/>
            <a:ext cx="705327" cy="1515147"/>
          </a:xfrm>
          <a:prstGeom prst="bentConnector2">
            <a:avLst/>
          </a:prstGeom>
          <a:noFill/>
          <a:ln w="38103" cap="flat">
            <a:solidFill>
              <a:srgbClr val="4A7EBB"/>
            </a:solidFill>
            <a:prstDash val="solid"/>
            <a:miter/>
            <a:tailEnd type="arrow"/>
          </a:ln>
        </p:spPr>
      </p:cxnSp>
      <p:cxnSp>
        <p:nvCxnSpPr>
          <p:cNvPr id="7" name="Form 12"/>
          <p:cNvCxnSpPr>
            <a:stCxn id="2" idx="3"/>
            <a:endCxn id="5" idx="0"/>
          </p:cNvCxnSpPr>
          <p:nvPr/>
        </p:nvCxnSpPr>
        <p:spPr>
          <a:xfrm>
            <a:off x="9044476" y="2355544"/>
            <a:ext cx="588038" cy="1515147"/>
          </a:xfrm>
          <a:prstGeom prst="bentConnector2">
            <a:avLst/>
          </a:prstGeom>
          <a:noFill/>
          <a:ln w="38103" cap="flat">
            <a:solidFill>
              <a:srgbClr val="4A7EBB"/>
            </a:solidFill>
            <a:prstDash val="solid"/>
            <a:miter/>
            <a:tailEnd type="arrow"/>
          </a:ln>
        </p:spPr>
      </p:cxnSp>
      <p:sp>
        <p:nvSpPr>
          <p:cNvPr id="8" name="Textfeld 14"/>
          <p:cNvSpPr txBox="1"/>
          <p:nvPr/>
        </p:nvSpPr>
        <p:spPr>
          <a:xfrm>
            <a:off x="3867136" y="2854966"/>
            <a:ext cx="961226"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dirty="0">
                <a:solidFill>
                  <a:srgbClr val="000000"/>
                </a:solidFill>
                <a:uFillTx/>
                <a:latin typeface="Calibri"/>
              </a:rPr>
              <a:t>Stehend</a:t>
            </a:r>
          </a:p>
        </p:txBody>
      </p:sp>
      <p:sp>
        <p:nvSpPr>
          <p:cNvPr id="9" name="Textfeld 15"/>
          <p:cNvSpPr txBox="1"/>
          <p:nvPr/>
        </p:nvSpPr>
        <p:spPr>
          <a:xfrm>
            <a:off x="9917500" y="2914970"/>
            <a:ext cx="865561"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Calibri"/>
              </a:rPr>
              <a:t>Sitzend</a:t>
            </a:r>
          </a:p>
        </p:txBody>
      </p:sp>
      <p:sp>
        <p:nvSpPr>
          <p:cNvPr id="10" name="Textfeld 16"/>
          <p:cNvSpPr txBox="1"/>
          <p:nvPr/>
        </p:nvSpPr>
        <p:spPr>
          <a:xfrm>
            <a:off x="2508153" y="1379646"/>
            <a:ext cx="3096341"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Calibri"/>
              </a:rPr>
              <a:t>Variable Nutzung durch Aufbau mit verschiedenen Platten</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a:t>Unser Produkt</a:t>
            </a:r>
          </a:p>
        </p:txBody>
      </p:sp>
      <p:sp>
        <p:nvSpPr>
          <p:cNvPr id="3" name="Inhaltsplatzhalter 2"/>
          <p:cNvSpPr txBox="1">
            <a:spLocks noGrp="1"/>
          </p:cNvSpPr>
          <p:nvPr>
            <p:ph idx="1"/>
          </p:nvPr>
        </p:nvSpPr>
        <p:spPr>
          <a:xfrm>
            <a:off x="2639615" y="1556793"/>
            <a:ext cx="8812155" cy="4779358"/>
          </a:xfrm>
        </p:spPr>
        <p:txBody>
          <a:bodyPr/>
          <a:lstStyle/>
          <a:p>
            <a:pPr marL="0" lvl="0" indent="0">
              <a:lnSpc>
                <a:spcPct val="80000"/>
              </a:lnSpc>
              <a:buNone/>
            </a:pPr>
            <a:r>
              <a:rPr lang="de-DE" sz="2400" dirty="0"/>
              <a:t>Der </a:t>
            </a:r>
            <a:r>
              <a:rPr lang="de-DE" sz="2400" dirty="0" err="1"/>
              <a:t>Gestikulaser</a:t>
            </a:r>
            <a:endParaRPr lang="de-DE" sz="2400" dirty="0"/>
          </a:p>
          <a:p>
            <a:pPr lvl="0">
              <a:lnSpc>
                <a:spcPct val="80000"/>
              </a:lnSpc>
            </a:pPr>
            <a:endParaRPr lang="de-DE" sz="2400" dirty="0"/>
          </a:p>
          <a:p>
            <a:pPr lvl="0">
              <a:lnSpc>
                <a:spcPct val="80000"/>
              </a:lnSpc>
            </a:pPr>
            <a:r>
              <a:rPr lang="de-DE" sz="2400" dirty="0" smtClean="0"/>
              <a:t>Portable, intelligente Gestensteuerung</a:t>
            </a:r>
          </a:p>
          <a:p>
            <a:pPr lvl="0">
              <a:lnSpc>
                <a:spcPct val="80000"/>
              </a:lnSpc>
            </a:pPr>
            <a:r>
              <a:rPr lang="de-DE" sz="2400" dirty="0" smtClean="0"/>
              <a:t>Modular aufgebaute </a:t>
            </a:r>
            <a:r>
              <a:rPr lang="de-DE" sz="2400" dirty="0" err="1" smtClean="0"/>
              <a:t>Photoplatten</a:t>
            </a:r>
            <a:r>
              <a:rPr lang="de-DE" sz="2400" dirty="0" smtClean="0"/>
              <a:t> zur flexiblen Positionierung der </a:t>
            </a:r>
            <a:r>
              <a:rPr lang="de-DE" sz="2400" dirty="0" err="1" smtClean="0"/>
              <a:t>Photodioden</a:t>
            </a:r>
            <a:r>
              <a:rPr lang="de-DE" sz="2400" dirty="0" smtClean="0"/>
              <a:t> und der Strahlquelle</a:t>
            </a:r>
          </a:p>
          <a:p>
            <a:pPr>
              <a:lnSpc>
                <a:spcPct val="80000"/>
              </a:lnSpc>
            </a:pPr>
            <a:r>
              <a:rPr lang="de-DE" sz="2400" dirty="0"/>
              <a:t>Vielfältig einsetzbar </a:t>
            </a:r>
            <a:r>
              <a:rPr lang="de-DE" sz="2400" dirty="0" smtClean="0"/>
              <a:t>aufgrund der freien Kombinationsmöglichkeit der </a:t>
            </a:r>
            <a:r>
              <a:rPr lang="de-DE" sz="2400" dirty="0" err="1" smtClean="0"/>
              <a:t>Photoplatten</a:t>
            </a:r>
            <a:endParaRPr lang="de-DE" sz="2400" dirty="0" smtClean="0"/>
          </a:p>
          <a:p>
            <a:pPr lvl="0">
              <a:lnSpc>
                <a:spcPct val="80000"/>
              </a:lnSpc>
            </a:pPr>
            <a:r>
              <a:rPr lang="de-DE" sz="2400" dirty="0" smtClean="0"/>
              <a:t>Gewährleistung der Strahlensicherheit dank einer integrierten Leistungsregulierung der Strahlquelle</a:t>
            </a:r>
          </a:p>
          <a:p>
            <a:pPr lvl="0">
              <a:lnSpc>
                <a:spcPct val="80000"/>
              </a:lnSpc>
            </a:pPr>
            <a:r>
              <a:rPr lang="de-DE" sz="2400" dirty="0" smtClean="0"/>
              <a:t>Individuelle Anpassung an die Gesten des Benutzers durch die Verwendung </a:t>
            </a:r>
            <a:r>
              <a:rPr lang="de-DE" sz="2400" dirty="0"/>
              <a:t>von </a:t>
            </a:r>
            <a:r>
              <a:rPr lang="de-DE" sz="2400" dirty="0" err="1"/>
              <a:t>Machine</a:t>
            </a:r>
            <a:r>
              <a:rPr lang="de-DE" sz="2400" dirty="0"/>
              <a:t> </a:t>
            </a:r>
            <a:r>
              <a:rPr lang="de-DE" sz="2400" dirty="0" smtClean="0"/>
              <a:t>Learning Strategien</a:t>
            </a:r>
          </a:p>
          <a:p>
            <a:pPr lvl="0">
              <a:lnSpc>
                <a:spcPct val="80000"/>
              </a:lnSpc>
            </a:pPr>
            <a:endParaRPr lang="de-DE" sz="2400" dirty="0"/>
          </a:p>
        </p:txBody>
      </p:sp>
    </p:spTree>
    <p:extLst>
      <p:ext uri="{BB962C8B-B14F-4D97-AF65-F5344CB8AC3E}">
        <p14:creationId xmlns:p14="http://schemas.microsoft.com/office/powerpoint/2010/main" val="1574757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a:t>Anwendungsmöglichkeiten</a:t>
            </a:r>
          </a:p>
        </p:txBody>
      </p:sp>
      <p:sp>
        <p:nvSpPr>
          <p:cNvPr id="3" name="Inhaltsplatzhalter 3"/>
          <p:cNvSpPr txBox="1">
            <a:spLocks noGrp="1"/>
          </p:cNvSpPr>
          <p:nvPr>
            <p:ph idx="1"/>
          </p:nvPr>
        </p:nvSpPr>
        <p:spPr>
          <a:xfrm>
            <a:off x="2711625" y="1484784"/>
            <a:ext cx="8400512" cy="4824538"/>
          </a:xfrm>
        </p:spPr>
        <p:txBody>
          <a:bodyPr/>
          <a:lstStyle/>
          <a:p>
            <a:pPr lvl="0">
              <a:lnSpc>
                <a:spcPct val="80000"/>
              </a:lnSpc>
              <a:buNone/>
            </a:pPr>
            <a:r>
              <a:rPr lang="de-DE" sz="2400" dirty="0"/>
              <a:t>Anwendungen</a:t>
            </a:r>
          </a:p>
          <a:p>
            <a:pPr lvl="0">
              <a:lnSpc>
                <a:spcPct val="80000"/>
              </a:lnSpc>
              <a:buNone/>
            </a:pPr>
            <a:endParaRPr lang="de-DE" sz="2400" dirty="0"/>
          </a:p>
          <a:p>
            <a:pPr lvl="0">
              <a:lnSpc>
                <a:spcPct val="80000"/>
              </a:lnSpc>
            </a:pPr>
            <a:r>
              <a:rPr lang="de-DE" sz="2400" dirty="0"/>
              <a:t>Steuern eines ferngesteuerten Autos ohne Fernsteuerung</a:t>
            </a:r>
          </a:p>
          <a:p>
            <a:pPr lvl="0">
              <a:lnSpc>
                <a:spcPct val="80000"/>
              </a:lnSpc>
            </a:pPr>
            <a:r>
              <a:rPr lang="de-DE" sz="2400" dirty="0"/>
              <a:t>Vereinfachte Bedienung einer Laserharfe</a:t>
            </a:r>
          </a:p>
          <a:p>
            <a:pPr lvl="0">
              <a:lnSpc>
                <a:spcPct val="80000"/>
              </a:lnSpc>
            </a:pPr>
            <a:r>
              <a:rPr lang="de-DE" sz="2400" dirty="0"/>
              <a:t>Steuerung </a:t>
            </a:r>
            <a:r>
              <a:rPr lang="de-DE" sz="2400" dirty="0" smtClean="0"/>
              <a:t>einer Smart Home Einrichtung</a:t>
            </a:r>
          </a:p>
          <a:p>
            <a:pPr lvl="0">
              <a:lnSpc>
                <a:spcPct val="80000"/>
              </a:lnSpc>
            </a:pPr>
            <a:r>
              <a:rPr lang="de-DE" sz="2400" dirty="0" smtClean="0"/>
              <a:t>Nutzung des gesamten Körpers zur Erzeugung von Reflexionen (z.B. als Anwendung in einer Cave)</a:t>
            </a:r>
            <a:endParaRPr lang="de-DE" sz="2400" dirty="0"/>
          </a:p>
          <a:p>
            <a:pPr lvl="0">
              <a:lnSpc>
                <a:spcPct val="80000"/>
              </a:lnSpc>
            </a:pPr>
            <a:endParaRPr lang="de-DE" dirty="0"/>
          </a:p>
        </p:txBody>
      </p:sp>
    </p:spTree>
    <p:extLst>
      <p:ext uri="{BB962C8B-B14F-4D97-AF65-F5344CB8AC3E}">
        <p14:creationId xmlns:p14="http://schemas.microsoft.com/office/powerpoint/2010/main" val="212444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dirty="0" smtClean="0"/>
              <a:t>Sponsoren</a:t>
            </a:r>
            <a:endParaRPr lang="de-DE" dirty="0"/>
          </a:p>
        </p:txBody>
      </p:sp>
      <p:sp>
        <p:nvSpPr>
          <p:cNvPr id="3" name="Inhaltsplatzhalter 3"/>
          <p:cNvSpPr txBox="1">
            <a:spLocks noGrp="1"/>
          </p:cNvSpPr>
          <p:nvPr>
            <p:ph idx="1"/>
          </p:nvPr>
        </p:nvSpPr>
        <p:spPr>
          <a:xfrm>
            <a:off x="2711625" y="1089023"/>
            <a:ext cx="8400512" cy="5530438"/>
          </a:xfrm>
        </p:spPr>
        <p:txBody>
          <a:bodyPr/>
          <a:lstStyle/>
          <a:p>
            <a:pPr marL="0" lvl="0" indent="0">
              <a:lnSpc>
                <a:spcPct val="80000"/>
              </a:lnSpc>
              <a:buNone/>
            </a:pPr>
            <a:r>
              <a:rPr lang="de-DE" dirty="0" smtClean="0"/>
              <a:t>Wir danken unseren Sponsoren für die Unterstützung:</a:t>
            </a:r>
          </a:p>
          <a:p>
            <a:pPr lvl="0">
              <a:lnSpc>
                <a:spcPct val="80000"/>
              </a:lnSpc>
            </a:pPr>
            <a:endParaRPr lang="de-DE" dirty="0" smtClean="0"/>
          </a:p>
          <a:p>
            <a:pPr lvl="0">
              <a:lnSpc>
                <a:spcPct val="80000"/>
              </a:lnSpc>
            </a:pPr>
            <a:endParaRPr lang="de-DE" dirty="0"/>
          </a:p>
          <a:p>
            <a:pPr lvl="0">
              <a:lnSpc>
                <a:spcPct val="80000"/>
              </a:lnSpc>
            </a:pPr>
            <a:r>
              <a:rPr lang="de-DE" dirty="0" smtClean="0"/>
              <a:t>Würth Elektronik</a:t>
            </a:r>
          </a:p>
          <a:p>
            <a:pPr lvl="0">
              <a:lnSpc>
                <a:spcPct val="80000"/>
              </a:lnSpc>
            </a:pPr>
            <a:endParaRPr lang="de-DE" dirty="0" smtClean="0"/>
          </a:p>
          <a:p>
            <a:pPr lvl="0">
              <a:lnSpc>
                <a:spcPct val="80000"/>
              </a:lnSpc>
            </a:pPr>
            <a:endParaRPr lang="de-DE" dirty="0" smtClean="0"/>
          </a:p>
          <a:p>
            <a:pPr lvl="0">
              <a:lnSpc>
                <a:spcPct val="80000"/>
              </a:lnSpc>
            </a:pPr>
            <a:r>
              <a:rPr lang="de-DE" dirty="0" err="1" smtClean="0"/>
              <a:t>Aconity</a:t>
            </a:r>
            <a:r>
              <a:rPr lang="de-DE" dirty="0" smtClean="0"/>
              <a:t> 3D</a:t>
            </a:r>
            <a:endParaRPr lang="de-DE" dirty="0"/>
          </a:p>
          <a:p>
            <a:pPr lvl="0">
              <a:lnSpc>
                <a:spcPct val="80000"/>
              </a:lnSpc>
            </a:pPr>
            <a:endParaRPr lang="de-DE" dirty="0" smtClean="0"/>
          </a:p>
          <a:p>
            <a:pPr lvl="0">
              <a:lnSpc>
                <a:spcPct val="80000"/>
              </a:lnSpc>
            </a:pPr>
            <a:endParaRPr lang="de-DE" dirty="0" smtClean="0"/>
          </a:p>
          <a:p>
            <a:pPr lvl="0">
              <a:lnSpc>
                <a:spcPct val="80000"/>
              </a:lnSpc>
            </a:pPr>
            <a:r>
              <a:rPr lang="de-DE" dirty="0" smtClean="0"/>
              <a:t>Fraunhofer ILT</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8016" y="2155582"/>
            <a:ext cx="2411895" cy="1101029"/>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064" y="3772304"/>
            <a:ext cx="3733800" cy="8858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048" y="4582170"/>
            <a:ext cx="2275830" cy="2275830"/>
          </a:xfrm>
          <a:prstGeom prst="rect">
            <a:avLst/>
          </a:prstGeom>
        </p:spPr>
      </p:pic>
    </p:spTree>
    <p:extLst>
      <p:ext uri="{BB962C8B-B14F-4D97-AF65-F5344CB8AC3E}">
        <p14:creationId xmlns:p14="http://schemas.microsoft.com/office/powerpoint/2010/main" val="213507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smtClean="0"/>
              <a:t>Motivation</a:t>
            </a:r>
            <a:endParaRPr lang="de-DE"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0379" y="1012853"/>
            <a:ext cx="2817743" cy="1072810"/>
          </a:xfrm>
          <a:prstGeom prst="rect">
            <a:avLst/>
          </a:prstGeom>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413" y="4653208"/>
            <a:ext cx="3524250" cy="1762125"/>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3871" y="2725546"/>
            <a:ext cx="2360758" cy="1329359"/>
          </a:xfrm>
          <a:prstGeom prst="rect">
            <a:avLst/>
          </a:prstGeom>
        </p:spPr>
      </p:pic>
      <p:sp>
        <p:nvSpPr>
          <p:cNvPr id="7" name="Textfeld 6"/>
          <p:cNvSpPr txBox="1"/>
          <p:nvPr/>
        </p:nvSpPr>
        <p:spPr>
          <a:xfrm>
            <a:off x="2951922" y="1379543"/>
            <a:ext cx="3903826" cy="1754326"/>
          </a:xfrm>
          <a:prstGeom prst="rect">
            <a:avLst/>
          </a:prstGeom>
          <a:noFill/>
        </p:spPr>
        <p:txBody>
          <a:bodyPr wrap="none" rtlCol="0">
            <a:spAutoFit/>
          </a:bodyPr>
          <a:lstStyle/>
          <a:p>
            <a:r>
              <a:rPr lang="de-DE" dirty="0" smtClean="0"/>
              <a:t>Stand der Technik: </a:t>
            </a:r>
          </a:p>
          <a:p>
            <a:pPr marL="285750" indent="-285750">
              <a:buFont typeface="Arial" panose="020B0604020202020204" pitchFamily="34" charset="0"/>
              <a:buChar char="•"/>
            </a:pPr>
            <a:r>
              <a:rPr lang="de-DE" dirty="0" smtClean="0"/>
              <a:t>Gerätebasierte Gestensteuerung</a:t>
            </a:r>
          </a:p>
          <a:p>
            <a:pPr marL="742950" lvl="1" indent="-285750">
              <a:buFont typeface="Wingdings" panose="05000000000000000000" pitchFamily="2" charset="2"/>
              <a:buChar char="§"/>
            </a:pPr>
            <a:r>
              <a:rPr lang="de-DE" dirty="0" smtClean="0"/>
              <a:t>Sensorhandschuh</a:t>
            </a:r>
          </a:p>
          <a:p>
            <a:pPr marL="742950" lvl="1" indent="-285750">
              <a:buFont typeface="Wingdings" panose="05000000000000000000" pitchFamily="2" charset="2"/>
              <a:buChar char="§"/>
            </a:pPr>
            <a:r>
              <a:rPr lang="de-DE" dirty="0" smtClean="0"/>
              <a:t>Wii Controller</a:t>
            </a:r>
          </a:p>
          <a:p>
            <a:pPr marL="285750" indent="-285750">
              <a:buFont typeface="Arial" panose="020B0604020202020204" pitchFamily="34" charset="0"/>
              <a:buChar char="•"/>
            </a:pPr>
            <a:r>
              <a:rPr lang="de-DE" dirty="0" smtClean="0"/>
              <a:t>Kamerabasierte </a:t>
            </a:r>
            <a:r>
              <a:rPr lang="de-DE" dirty="0" err="1" smtClean="0"/>
              <a:t>gestensteuerung</a:t>
            </a:r>
            <a:endParaRPr lang="de-DE" dirty="0" smtClean="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9" name="Textfeld 8"/>
          <p:cNvSpPr txBox="1"/>
          <p:nvPr/>
        </p:nvSpPr>
        <p:spPr>
          <a:xfrm>
            <a:off x="2951922" y="3914544"/>
            <a:ext cx="3863622" cy="1477328"/>
          </a:xfrm>
          <a:prstGeom prst="rect">
            <a:avLst/>
          </a:prstGeom>
          <a:noFill/>
        </p:spPr>
        <p:txBody>
          <a:bodyPr wrap="none" rtlCol="0">
            <a:spAutoFit/>
          </a:bodyPr>
          <a:lstStyle/>
          <a:p>
            <a:r>
              <a:rPr lang="de-DE" dirty="0" smtClean="0"/>
              <a:t>Nachteile:</a:t>
            </a:r>
          </a:p>
          <a:p>
            <a:pPr marL="285750" indent="-285750">
              <a:buFont typeface="Arial" panose="020B0604020202020204" pitchFamily="34" charset="0"/>
              <a:buChar char="•"/>
            </a:pPr>
            <a:r>
              <a:rPr lang="de-DE" dirty="0" smtClean="0"/>
              <a:t>Sensorik am Körper des Nutzers</a:t>
            </a:r>
          </a:p>
          <a:p>
            <a:pPr marL="285750" indent="-285750">
              <a:buFont typeface="Arial" panose="020B0604020202020204" pitchFamily="34" charset="0"/>
              <a:buChar char="•"/>
            </a:pPr>
            <a:r>
              <a:rPr lang="de-DE" dirty="0" smtClean="0"/>
              <a:t>Sehr grobe Gesten </a:t>
            </a:r>
          </a:p>
          <a:p>
            <a:pPr marL="285750" indent="-285750">
              <a:buFont typeface="Arial" panose="020B0604020202020204" pitchFamily="34" charset="0"/>
              <a:buChar char="•"/>
            </a:pPr>
            <a:r>
              <a:rPr lang="de-DE" dirty="0" smtClean="0"/>
              <a:t>Nicht abgestimmt auf den Nutzer </a:t>
            </a:r>
          </a:p>
          <a:p>
            <a:pPr marL="285750" indent="-285750">
              <a:buFont typeface="Arial" panose="020B0604020202020204" pitchFamily="34" charset="0"/>
              <a:buChar char="•"/>
            </a:pPr>
            <a:r>
              <a:rPr lang="de-DE" dirty="0" smtClean="0"/>
              <a:t>Etc. Was auch immer ihr sagen wollt</a:t>
            </a:r>
            <a:endParaRPr lang="de-DE" dirty="0"/>
          </a:p>
        </p:txBody>
      </p:sp>
    </p:spTree>
    <p:extLst>
      <p:ext uri="{BB962C8B-B14F-4D97-AF65-F5344CB8AC3E}">
        <p14:creationId xmlns:p14="http://schemas.microsoft.com/office/powerpoint/2010/main" val="40534540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p:cNvSpPr txBox="1">
            <a:spLocks noGrp="1"/>
          </p:cNvSpPr>
          <p:nvPr>
            <p:ph type="title"/>
          </p:nvPr>
        </p:nvSpPr>
        <p:spPr>
          <a:xfrm>
            <a:off x="2224085" y="-221934"/>
            <a:ext cx="10515600" cy="1325559"/>
          </a:xfrm>
        </p:spPr>
        <p:txBody>
          <a:bodyPr/>
          <a:lstStyle/>
          <a:p>
            <a:pPr lvl="0"/>
            <a:r>
              <a:rPr lang="de-DE"/>
              <a:t>Unser Ziel – Der Gestikulaser</a:t>
            </a:r>
            <a:endParaRPr lang="en-GB"/>
          </a:p>
        </p:txBody>
      </p:sp>
      <p:pic>
        <p:nvPicPr>
          <p:cNvPr id="3" name="31300318_193942591402793_8736462134357000192_n"/>
          <p:cNvPicPr>
            <a:picLocks noGrp="1" noChangeAspect="1"/>
          </p:cNvPicPr>
          <p:nvPr>
            <p:ph idx="1"/>
          </p:nvPr>
        </p:nvPicPr>
        <p:blipFill>
          <a:blip r:embed="rId3"/>
          <a:stretch>
            <a:fillRect/>
          </a:stretch>
        </p:blipFill>
        <p:spPr>
          <a:xfrm>
            <a:off x="1100672" y="1397568"/>
            <a:ext cx="5202058" cy="5043263"/>
          </a:xfrm>
          <a:ln w="50804">
            <a:solidFill>
              <a:srgbClr val="FF8427"/>
            </a:solidFill>
            <a:prstDash val="solid"/>
          </a:ln>
          <a:effectLst>
            <a:outerShdw dist="38096" dir="2700000" algn="tl">
              <a:srgbClr val="000000">
                <a:alpha val="35000"/>
              </a:srgbClr>
            </a:outerShdw>
          </a:effectLst>
        </p:spPr>
      </p:pic>
      <p:sp>
        <p:nvSpPr>
          <p:cNvPr id="4" name="Inhaltsplatzhalter 3"/>
          <p:cNvSpPr txBox="1">
            <a:spLocks noGrp="1"/>
          </p:cNvSpPr>
          <p:nvPr>
            <p:ph idx="2"/>
          </p:nvPr>
        </p:nvSpPr>
        <p:spPr>
          <a:xfrm>
            <a:off x="6685278" y="1209504"/>
            <a:ext cx="4668524" cy="5231328"/>
          </a:xfrm>
        </p:spPr>
        <p:txBody>
          <a:bodyPr/>
          <a:lstStyle/>
          <a:p>
            <a:pPr marL="0" lvl="0" indent="0">
              <a:lnSpc>
                <a:spcPct val="70000"/>
              </a:lnSpc>
              <a:buNone/>
            </a:pPr>
            <a:endParaRPr lang="de-DE" sz="2600" dirty="0"/>
          </a:p>
          <a:p>
            <a:pPr marL="0" lvl="0" indent="0">
              <a:lnSpc>
                <a:spcPct val="70000"/>
              </a:lnSpc>
              <a:buNone/>
            </a:pPr>
            <a:r>
              <a:rPr lang="de-DE" sz="2600" dirty="0"/>
              <a:t>Wir wollen eine portable und vielfältig einsetzbare intelligente Gestensteuerung entwerfen.</a:t>
            </a:r>
          </a:p>
          <a:p>
            <a:pPr marL="0" lvl="0" indent="0">
              <a:lnSpc>
                <a:spcPct val="70000"/>
              </a:lnSpc>
              <a:buNone/>
            </a:pPr>
            <a:r>
              <a:rPr lang="de-DE" sz="2600" dirty="0"/>
              <a:t>Hierbei sollen verschiedene Gesten einer Hand durch das Auswerten von Reflexionsmustern erkannt und basierend auf der Geste bestimmte Aktionen an einem Endgerät gesteuert werden.</a:t>
            </a:r>
          </a:p>
          <a:p>
            <a:pPr marL="0" lvl="0" indent="0">
              <a:lnSpc>
                <a:spcPct val="70000"/>
              </a:lnSpc>
              <a:buNone/>
            </a:pPr>
            <a:r>
              <a:rPr lang="de-DE" sz="2600" dirty="0"/>
              <a:t>Durch die Verwendung eines Sensorhandschuhs zu Beginn der Inbetriebnahme, kann die Gestenerkennung individuell auf den Benutzer angepasst werden.</a:t>
            </a:r>
            <a:endParaRPr lang="en-GB" sz="2600" dirty="0">
              <a:solidFill>
                <a:srgbClr val="D9D9D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err="1" smtClean="0"/>
              <a:t>Photoplatte</a:t>
            </a:r>
            <a:endParaRPr lang="de-DE" dirty="0"/>
          </a:p>
        </p:txBody>
      </p:sp>
      <p:sp>
        <p:nvSpPr>
          <p:cNvPr id="6" name="Textfeld 5"/>
          <p:cNvSpPr txBox="1"/>
          <p:nvPr/>
        </p:nvSpPr>
        <p:spPr>
          <a:xfrm>
            <a:off x="2986294" y="1061514"/>
            <a:ext cx="1773306" cy="369332"/>
          </a:xfrm>
          <a:prstGeom prst="rect">
            <a:avLst/>
          </a:prstGeom>
          <a:noFill/>
        </p:spPr>
        <p:txBody>
          <a:bodyPr wrap="none" rtlCol="0">
            <a:spAutoFit/>
          </a:bodyPr>
          <a:lstStyle/>
          <a:p>
            <a:r>
              <a:rPr lang="de-DE" dirty="0" err="1" smtClean="0"/>
              <a:t>Oktokommander</a:t>
            </a:r>
            <a:endParaRPr lang="de-DE" dirty="0" smtClean="0"/>
          </a:p>
        </p:txBody>
      </p:sp>
      <p:sp>
        <p:nvSpPr>
          <p:cNvPr id="8" name="Textfeld 7"/>
          <p:cNvSpPr txBox="1"/>
          <p:nvPr/>
        </p:nvSpPr>
        <p:spPr>
          <a:xfrm>
            <a:off x="9750784" y="1600298"/>
            <a:ext cx="1794979" cy="369332"/>
          </a:xfrm>
          <a:prstGeom prst="rect">
            <a:avLst/>
          </a:prstGeom>
          <a:noFill/>
        </p:spPr>
        <p:txBody>
          <a:bodyPr wrap="none" rtlCol="0">
            <a:spAutoFit/>
          </a:bodyPr>
          <a:lstStyle/>
          <a:p>
            <a:r>
              <a:rPr lang="de-DE" dirty="0" smtClean="0"/>
              <a:t>Detektor Module</a:t>
            </a:r>
          </a:p>
        </p:txBody>
      </p:sp>
      <p:cxnSp>
        <p:nvCxnSpPr>
          <p:cNvPr id="10" name="Gerade Verbindung mit Pfeil 9"/>
          <p:cNvCxnSpPr>
            <a:stCxn id="29" idx="2"/>
            <a:endCxn id="31" idx="1"/>
          </p:cNvCxnSpPr>
          <p:nvPr/>
        </p:nvCxnSpPr>
        <p:spPr>
          <a:xfrm>
            <a:off x="3872947" y="3695033"/>
            <a:ext cx="1981654" cy="13888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endCxn id="31" idx="3"/>
          </p:cNvCxnSpPr>
          <p:nvPr/>
        </p:nvCxnSpPr>
        <p:spPr>
          <a:xfrm flipH="1">
            <a:off x="8902601" y="3695033"/>
            <a:ext cx="1696002" cy="13888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610058" y="2979585"/>
            <a:ext cx="1537087" cy="369332"/>
          </a:xfrm>
          <a:prstGeom prst="rect">
            <a:avLst/>
          </a:prstGeom>
          <a:noFill/>
        </p:spPr>
        <p:txBody>
          <a:bodyPr wrap="none" rtlCol="0">
            <a:spAutoFit/>
          </a:bodyPr>
          <a:lstStyle/>
          <a:p>
            <a:r>
              <a:rPr lang="de-DE" dirty="0" err="1" smtClean="0"/>
              <a:t>Photoplatte</a:t>
            </a:r>
            <a:r>
              <a:rPr lang="de-DE" dirty="0" smtClean="0"/>
              <a:t> </a:t>
            </a:r>
            <a:r>
              <a:rPr lang="de-DE" dirty="0" smtClean="0">
                <a:sym typeface="Wingdings" panose="05000000000000000000" pitchFamily="2" charset="2"/>
              </a:rPr>
              <a:t></a:t>
            </a:r>
            <a:endParaRPr lang="de-DE" dirty="0"/>
          </a:p>
        </p:txBody>
      </p:sp>
      <p:pic>
        <p:nvPicPr>
          <p:cNvPr id="29" name="Grafik 28"/>
          <p:cNvPicPr>
            <a:picLocks noChangeAspect="1"/>
          </p:cNvPicPr>
          <p:nvPr/>
        </p:nvPicPr>
        <p:blipFill>
          <a:blip r:embed="rId3"/>
          <a:stretch>
            <a:fillRect/>
          </a:stretch>
        </p:blipFill>
        <p:spPr>
          <a:xfrm>
            <a:off x="2629934" y="1409033"/>
            <a:ext cx="2486025" cy="2286000"/>
          </a:xfrm>
          <a:prstGeom prst="rect">
            <a:avLst/>
          </a:prstGeom>
        </p:spPr>
      </p:pic>
      <p:pic>
        <p:nvPicPr>
          <p:cNvPr id="31" name="Grafik 30"/>
          <p:cNvPicPr>
            <a:picLocks noChangeAspect="1"/>
          </p:cNvPicPr>
          <p:nvPr/>
        </p:nvPicPr>
        <p:blipFill>
          <a:blip r:embed="rId4"/>
          <a:stretch>
            <a:fillRect/>
          </a:stretch>
        </p:blipFill>
        <p:spPr>
          <a:xfrm>
            <a:off x="5854601" y="3612317"/>
            <a:ext cx="3048000" cy="2943225"/>
          </a:xfrm>
          <a:prstGeom prst="rect">
            <a:avLst/>
          </a:prstGeom>
        </p:spPr>
      </p:pic>
      <p:sp>
        <p:nvSpPr>
          <p:cNvPr id="33" name="Trapezoid 32"/>
          <p:cNvSpPr/>
          <p:nvPr/>
        </p:nvSpPr>
        <p:spPr>
          <a:xfrm rot="16200000">
            <a:off x="9788347" y="2086001"/>
            <a:ext cx="1592626" cy="1392513"/>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p:cNvPicPr>
            <a:picLocks noChangeAspect="1"/>
          </p:cNvPicPr>
          <p:nvPr/>
        </p:nvPicPr>
        <p:blipFill>
          <a:blip r:embed="rId5"/>
          <a:stretch>
            <a:fillRect/>
          </a:stretch>
        </p:blipFill>
        <p:spPr>
          <a:xfrm>
            <a:off x="10796854" y="2247612"/>
            <a:ext cx="294715" cy="326749"/>
          </a:xfrm>
          <a:prstGeom prst="rect">
            <a:avLst/>
          </a:prstGeom>
        </p:spPr>
      </p:pic>
      <p:pic>
        <p:nvPicPr>
          <p:cNvPr id="35" name="Grafik 34"/>
          <p:cNvPicPr>
            <a:picLocks noChangeAspect="1"/>
          </p:cNvPicPr>
          <p:nvPr/>
        </p:nvPicPr>
        <p:blipFill>
          <a:blip r:embed="rId5"/>
          <a:stretch>
            <a:fillRect/>
          </a:stretch>
        </p:blipFill>
        <p:spPr>
          <a:xfrm>
            <a:off x="10173487" y="2410986"/>
            <a:ext cx="276786" cy="306871"/>
          </a:xfrm>
          <a:prstGeom prst="rect">
            <a:avLst/>
          </a:prstGeom>
        </p:spPr>
      </p:pic>
      <p:pic>
        <p:nvPicPr>
          <p:cNvPr id="36" name="Grafik 35"/>
          <p:cNvPicPr>
            <a:picLocks noChangeAspect="1"/>
          </p:cNvPicPr>
          <p:nvPr/>
        </p:nvPicPr>
        <p:blipFill>
          <a:blip r:embed="rId5"/>
          <a:stretch>
            <a:fillRect/>
          </a:stretch>
        </p:blipFill>
        <p:spPr>
          <a:xfrm>
            <a:off x="10811275" y="3083110"/>
            <a:ext cx="265872" cy="294771"/>
          </a:xfrm>
          <a:prstGeom prst="rect">
            <a:avLst/>
          </a:prstGeom>
        </p:spPr>
      </p:pic>
      <p:pic>
        <p:nvPicPr>
          <p:cNvPr id="37" name="Grafik 36"/>
          <p:cNvPicPr>
            <a:picLocks noChangeAspect="1"/>
          </p:cNvPicPr>
          <p:nvPr/>
        </p:nvPicPr>
        <p:blipFill>
          <a:blip r:embed="rId5"/>
          <a:stretch>
            <a:fillRect/>
          </a:stretch>
        </p:blipFill>
        <p:spPr>
          <a:xfrm>
            <a:off x="10204235" y="2957715"/>
            <a:ext cx="246038" cy="272781"/>
          </a:xfrm>
          <a:prstGeom prst="rect">
            <a:avLst/>
          </a:prstGeom>
        </p:spPr>
      </p:pic>
      <p:cxnSp>
        <p:nvCxnSpPr>
          <p:cNvPr id="38" name="Gerader Verbinder 37"/>
          <p:cNvCxnSpPr/>
          <p:nvPr/>
        </p:nvCxnSpPr>
        <p:spPr>
          <a:xfrm>
            <a:off x="9711004" y="2564421"/>
            <a:ext cx="337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9711004" y="2717857"/>
            <a:ext cx="3379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9711004" y="2810892"/>
            <a:ext cx="33793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9711004" y="2957715"/>
            <a:ext cx="33793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0745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72137" y="-134045"/>
            <a:ext cx="10515600" cy="1325559"/>
          </a:xfrm>
        </p:spPr>
        <p:txBody>
          <a:bodyPr/>
          <a:lstStyle/>
          <a:p>
            <a:pPr lvl="0"/>
            <a:r>
              <a:rPr lang="de-DE" dirty="0" err="1" smtClean="0"/>
              <a:t>Oktokommander</a:t>
            </a:r>
            <a:endParaRPr lang="de-DE" dirty="0"/>
          </a:p>
        </p:txBody>
      </p:sp>
      <p:pic>
        <p:nvPicPr>
          <p:cNvPr id="4" name="Grafik 3"/>
          <p:cNvPicPr>
            <a:picLocks noChangeAspect="1"/>
          </p:cNvPicPr>
          <p:nvPr/>
        </p:nvPicPr>
        <p:blipFill>
          <a:blip r:embed="rId3"/>
          <a:stretch>
            <a:fillRect/>
          </a:stretch>
        </p:blipFill>
        <p:spPr>
          <a:xfrm>
            <a:off x="2843209" y="1246180"/>
            <a:ext cx="4152900" cy="2438400"/>
          </a:xfrm>
          <a:prstGeom prst="rect">
            <a:avLst/>
          </a:prstGeom>
        </p:spPr>
      </p:pic>
      <p:pic>
        <p:nvPicPr>
          <p:cNvPr id="9" name="Grafik 8"/>
          <p:cNvPicPr>
            <a:picLocks noChangeAspect="1"/>
          </p:cNvPicPr>
          <p:nvPr/>
        </p:nvPicPr>
        <p:blipFill>
          <a:blip r:embed="rId4"/>
          <a:stretch>
            <a:fillRect/>
          </a:stretch>
        </p:blipFill>
        <p:spPr>
          <a:xfrm>
            <a:off x="7245625" y="1551941"/>
            <a:ext cx="4701209" cy="4758454"/>
          </a:xfrm>
          <a:prstGeom prst="rect">
            <a:avLst/>
          </a:prstGeom>
        </p:spPr>
      </p:pic>
      <p:sp>
        <p:nvSpPr>
          <p:cNvPr id="14" name="Textfeld 13"/>
          <p:cNvSpPr txBox="1"/>
          <p:nvPr/>
        </p:nvSpPr>
        <p:spPr>
          <a:xfrm>
            <a:off x="8670290" y="1034181"/>
            <a:ext cx="1415837" cy="369332"/>
          </a:xfrm>
          <a:prstGeom prst="rect">
            <a:avLst/>
          </a:prstGeom>
          <a:noFill/>
        </p:spPr>
        <p:txBody>
          <a:bodyPr wrap="none" rtlCol="0">
            <a:spAutoFit/>
          </a:bodyPr>
          <a:lstStyle/>
          <a:p>
            <a:r>
              <a:rPr lang="de-DE" dirty="0" err="1" smtClean="0"/>
              <a:t>Prinzipskizze</a:t>
            </a:r>
            <a:endParaRPr lang="de-DE" dirty="0"/>
          </a:p>
        </p:txBody>
      </p:sp>
      <p:sp>
        <p:nvSpPr>
          <p:cNvPr id="15" name="Textfeld 14"/>
          <p:cNvSpPr txBox="1"/>
          <p:nvPr/>
        </p:nvSpPr>
        <p:spPr>
          <a:xfrm>
            <a:off x="3519895" y="1006848"/>
            <a:ext cx="2348785" cy="369332"/>
          </a:xfrm>
          <a:prstGeom prst="rect">
            <a:avLst/>
          </a:prstGeom>
          <a:noFill/>
        </p:spPr>
        <p:txBody>
          <a:bodyPr wrap="none" rtlCol="0">
            <a:spAutoFit/>
          </a:bodyPr>
          <a:lstStyle/>
          <a:p>
            <a:r>
              <a:rPr lang="de-DE" dirty="0" err="1" smtClean="0"/>
              <a:t>Oktokommander</a:t>
            </a:r>
            <a:r>
              <a:rPr lang="de-DE" dirty="0" smtClean="0"/>
              <a:t> Offen</a:t>
            </a:r>
            <a:endParaRPr lang="de-DE" dirty="0"/>
          </a:p>
        </p:txBody>
      </p:sp>
      <p:cxnSp>
        <p:nvCxnSpPr>
          <p:cNvPr id="20" name="Gerader Verbinder 19"/>
          <p:cNvCxnSpPr/>
          <p:nvPr/>
        </p:nvCxnSpPr>
        <p:spPr>
          <a:xfrm flipV="1">
            <a:off x="5367130" y="2693504"/>
            <a:ext cx="1073427" cy="99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92609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smtClean="0"/>
              <a:t>Detektor Modul</a:t>
            </a:r>
            <a:endParaRPr lang="de-DE" dirty="0"/>
          </a:p>
        </p:txBody>
      </p:sp>
      <p:sp>
        <p:nvSpPr>
          <p:cNvPr id="8" name="Textfeld 7"/>
          <p:cNvSpPr txBox="1"/>
          <p:nvPr/>
        </p:nvSpPr>
        <p:spPr>
          <a:xfrm>
            <a:off x="2946337" y="1560542"/>
            <a:ext cx="2224583" cy="369332"/>
          </a:xfrm>
          <a:prstGeom prst="rect">
            <a:avLst/>
          </a:prstGeom>
          <a:noFill/>
        </p:spPr>
        <p:txBody>
          <a:bodyPr wrap="none" rtlCol="0">
            <a:spAutoFit/>
          </a:bodyPr>
          <a:lstStyle/>
          <a:p>
            <a:r>
              <a:rPr lang="de-DE" dirty="0" smtClean="0"/>
              <a:t>Detektor Modul offen</a:t>
            </a:r>
          </a:p>
        </p:txBody>
      </p:sp>
      <p:sp>
        <p:nvSpPr>
          <p:cNvPr id="4" name="Textfeld 3"/>
          <p:cNvSpPr txBox="1"/>
          <p:nvPr/>
        </p:nvSpPr>
        <p:spPr>
          <a:xfrm>
            <a:off x="8656983" y="1565441"/>
            <a:ext cx="1362937" cy="369332"/>
          </a:xfrm>
          <a:prstGeom prst="rect">
            <a:avLst/>
          </a:prstGeom>
          <a:noFill/>
        </p:spPr>
        <p:txBody>
          <a:bodyPr wrap="none" rtlCol="0">
            <a:spAutoFit/>
          </a:bodyPr>
          <a:lstStyle/>
          <a:p>
            <a:r>
              <a:rPr lang="de-DE" dirty="0" err="1" smtClean="0"/>
              <a:t>Prinzipskizze</a:t>
            </a:r>
            <a:endParaRPr lang="de-DE" dirty="0"/>
          </a:p>
        </p:txBody>
      </p:sp>
      <p:sp>
        <p:nvSpPr>
          <p:cNvPr id="5" name="Trapezoid 4"/>
          <p:cNvSpPr/>
          <p:nvPr/>
        </p:nvSpPr>
        <p:spPr>
          <a:xfrm rot="16200000">
            <a:off x="8545854" y="1833965"/>
            <a:ext cx="3031719" cy="3014872"/>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3"/>
          <a:stretch>
            <a:fillRect/>
          </a:stretch>
        </p:blipFill>
        <p:spPr>
          <a:xfrm>
            <a:off x="3892709" y="2520005"/>
            <a:ext cx="294715" cy="326749"/>
          </a:xfrm>
          <a:prstGeom prst="rect">
            <a:avLst/>
          </a:prstGeom>
        </p:spPr>
      </p:pic>
      <p:pic>
        <p:nvPicPr>
          <p:cNvPr id="13" name="Grafik 12"/>
          <p:cNvPicPr>
            <a:picLocks noChangeAspect="1"/>
          </p:cNvPicPr>
          <p:nvPr/>
        </p:nvPicPr>
        <p:blipFill>
          <a:blip r:embed="rId3"/>
          <a:stretch>
            <a:fillRect/>
          </a:stretch>
        </p:blipFill>
        <p:spPr>
          <a:xfrm>
            <a:off x="3269342" y="2683379"/>
            <a:ext cx="276786" cy="306871"/>
          </a:xfrm>
          <a:prstGeom prst="rect">
            <a:avLst/>
          </a:prstGeom>
        </p:spPr>
      </p:pic>
      <p:pic>
        <p:nvPicPr>
          <p:cNvPr id="14" name="Grafik 13"/>
          <p:cNvPicPr>
            <a:picLocks noChangeAspect="1"/>
          </p:cNvPicPr>
          <p:nvPr/>
        </p:nvPicPr>
        <p:blipFill>
          <a:blip r:embed="rId3"/>
          <a:stretch>
            <a:fillRect/>
          </a:stretch>
        </p:blipFill>
        <p:spPr>
          <a:xfrm>
            <a:off x="3907130" y="3355503"/>
            <a:ext cx="265872" cy="294771"/>
          </a:xfrm>
          <a:prstGeom prst="rect">
            <a:avLst/>
          </a:prstGeom>
        </p:spPr>
      </p:pic>
      <p:pic>
        <p:nvPicPr>
          <p:cNvPr id="15" name="Grafik 14"/>
          <p:cNvPicPr>
            <a:picLocks noChangeAspect="1"/>
          </p:cNvPicPr>
          <p:nvPr/>
        </p:nvPicPr>
        <p:blipFill>
          <a:blip r:embed="rId3"/>
          <a:stretch>
            <a:fillRect/>
          </a:stretch>
        </p:blipFill>
        <p:spPr>
          <a:xfrm>
            <a:off x="3300090" y="3230108"/>
            <a:ext cx="246038" cy="272781"/>
          </a:xfrm>
          <a:prstGeom prst="rect">
            <a:avLst/>
          </a:prstGeom>
        </p:spPr>
      </p:pic>
      <p:cxnSp>
        <p:nvCxnSpPr>
          <p:cNvPr id="17" name="Gerader Verbinder 16"/>
          <p:cNvCxnSpPr/>
          <p:nvPr/>
        </p:nvCxnSpPr>
        <p:spPr>
          <a:xfrm>
            <a:off x="2806859" y="2836814"/>
            <a:ext cx="337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806859" y="2990250"/>
            <a:ext cx="3379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2806859" y="3083285"/>
            <a:ext cx="33793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2806859" y="3230108"/>
            <a:ext cx="33793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rapezoid 26"/>
          <p:cNvSpPr/>
          <p:nvPr/>
        </p:nvSpPr>
        <p:spPr>
          <a:xfrm rot="5400000">
            <a:off x="4285819" y="2382576"/>
            <a:ext cx="1649896" cy="1401417"/>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p:nvSpPr>
        <p:spPr>
          <a:xfrm>
            <a:off x="4578575" y="2843660"/>
            <a:ext cx="1137171" cy="276999"/>
          </a:xfrm>
          <a:prstGeom prst="rect">
            <a:avLst/>
          </a:prstGeom>
          <a:noFill/>
        </p:spPr>
        <p:txBody>
          <a:bodyPr wrap="none" rtlCol="0">
            <a:spAutoFit/>
          </a:bodyPr>
          <a:lstStyle/>
          <a:p>
            <a:r>
              <a:rPr lang="de-DE" sz="1200" b="1" dirty="0" smtClean="0"/>
              <a:t>I2c multiplexer</a:t>
            </a:r>
            <a:endParaRPr lang="de-DE" sz="1200" b="1" dirty="0"/>
          </a:p>
        </p:txBody>
      </p:sp>
      <p:sp>
        <p:nvSpPr>
          <p:cNvPr id="23" name="Rechteck 22"/>
          <p:cNvSpPr/>
          <p:nvPr/>
        </p:nvSpPr>
        <p:spPr>
          <a:xfrm>
            <a:off x="4554663" y="2846754"/>
            <a:ext cx="1111266" cy="2819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rapezoid 31"/>
          <p:cNvSpPr/>
          <p:nvPr/>
        </p:nvSpPr>
        <p:spPr>
          <a:xfrm rot="16200000">
            <a:off x="2851586" y="2382576"/>
            <a:ext cx="1649896" cy="1401417"/>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r Verbinder 32"/>
          <p:cNvCxnSpPr/>
          <p:nvPr/>
        </p:nvCxnSpPr>
        <p:spPr>
          <a:xfrm>
            <a:off x="8385311" y="3070555"/>
            <a:ext cx="1213248" cy="127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8385311" y="3176318"/>
            <a:ext cx="12609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endCxn id="42" idx="1"/>
          </p:cNvCxnSpPr>
          <p:nvPr/>
        </p:nvCxnSpPr>
        <p:spPr>
          <a:xfrm>
            <a:off x="8385311" y="3269353"/>
            <a:ext cx="1260946" cy="2085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8385311" y="3384453"/>
            <a:ext cx="1260946" cy="125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8" name="Flussdiagramm: Zusammenführung 37"/>
          <p:cNvSpPr/>
          <p:nvPr/>
        </p:nvSpPr>
        <p:spPr>
          <a:xfrm>
            <a:off x="9040277" y="2725225"/>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Zusammenführung 38"/>
          <p:cNvSpPr/>
          <p:nvPr/>
        </p:nvSpPr>
        <p:spPr>
          <a:xfrm>
            <a:off x="10974077" y="4092555"/>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Zusammenführung 39"/>
          <p:cNvSpPr/>
          <p:nvPr/>
        </p:nvSpPr>
        <p:spPr>
          <a:xfrm>
            <a:off x="9040277" y="3561170"/>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lussdiagramm: Zusammenführung 40"/>
          <p:cNvSpPr/>
          <p:nvPr/>
        </p:nvSpPr>
        <p:spPr>
          <a:xfrm>
            <a:off x="11049640" y="2260441"/>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p:cNvSpPr txBox="1"/>
          <p:nvPr/>
        </p:nvSpPr>
        <p:spPr>
          <a:xfrm>
            <a:off x="9646257" y="3151703"/>
            <a:ext cx="1137171" cy="276999"/>
          </a:xfrm>
          <a:prstGeom prst="rect">
            <a:avLst/>
          </a:prstGeom>
          <a:noFill/>
        </p:spPr>
        <p:txBody>
          <a:bodyPr wrap="none" rtlCol="0">
            <a:spAutoFit/>
          </a:bodyPr>
          <a:lstStyle/>
          <a:p>
            <a:r>
              <a:rPr lang="de-DE" sz="1200" b="1" dirty="0" smtClean="0"/>
              <a:t>I2c multiplexer</a:t>
            </a:r>
            <a:endParaRPr lang="de-DE" sz="1200" b="1" dirty="0"/>
          </a:p>
        </p:txBody>
      </p:sp>
      <p:sp>
        <p:nvSpPr>
          <p:cNvPr id="43" name="Rechteck 42"/>
          <p:cNvSpPr/>
          <p:nvPr/>
        </p:nvSpPr>
        <p:spPr>
          <a:xfrm>
            <a:off x="9622345" y="3029729"/>
            <a:ext cx="1111266" cy="4070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5" name="Gerader Verbinder 44"/>
          <p:cNvCxnSpPr>
            <a:endCxn id="43" idx="0"/>
          </p:cNvCxnSpPr>
          <p:nvPr/>
        </p:nvCxnSpPr>
        <p:spPr>
          <a:xfrm>
            <a:off x="9346075" y="2809548"/>
            <a:ext cx="831903" cy="22018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a:stCxn id="40" idx="6"/>
          </p:cNvCxnSpPr>
          <p:nvPr/>
        </p:nvCxnSpPr>
        <p:spPr>
          <a:xfrm flipV="1">
            <a:off x="9338451" y="3442603"/>
            <a:ext cx="460206" cy="27081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a:stCxn id="41" idx="3"/>
          </p:cNvCxnSpPr>
          <p:nvPr/>
        </p:nvCxnSpPr>
        <p:spPr>
          <a:xfrm flipH="1">
            <a:off x="10733611" y="2520351"/>
            <a:ext cx="359696" cy="65596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a:stCxn id="39" idx="1"/>
          </p:cNvCxnSpPr>
          <p:nvPr/>
        </p:nvCxnSpPr>
        <p:spPr>
          <a:xfrm flipH="1" flipV="1">
            <a:off x="10677178" y="3462384"/>
            <a:ext cx="340566" cy="67476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Pfeil nach links 61"/>
          <p:cNvSpPr/>
          <p:nvPr/>
        </p:nvSpPr>
        <p:spPr>
          <a:xfrm>
            <a:off x="7732868" y="2964849"/>
            <a:ext cx="506896" cy="325354"/>
          </a:xfrm>
          <a:prstGeom prst="lef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extfeld 62"/>
          <p:cNvSpPr txBox="1"/>
          <p:nvPr/>
        </p:nvSpPr>
        <p:spPr>
          <a:xfrm>
            <a:off x="7416141" y="3322908"/>
            <a:ext cx="1072730" cy="246221"/>
          </a:xfrm>
          <a:prstGeom prst="rect">
            <a:avLst/>
          </a:prstGeom>
          <a:noFill/>
        </p:spPr>
        <p:txBody>
          <a:bodyPr wrap="none" rtlCol="0">
            <a:spAutoFit/>
          </a:bodyPr>
          <a:lstStyle/>
          <a:p>
            <a:r>
              <a:rPr lang="de-DE" sz="1000" dirty="0" err="1" smtClean="0"/>
              <a:t>Oktokommander</a:t>
            </a:r>
            <a:endParaRPr lang="de-DE" sz="1000" dirty="0"/>
          </a:p>
        </p:txBody>
      </p:sp>
    </p:spTree>
    <p:extLst>
      <p:ext uri="{BB962C8B-B14F-4D97-AF65-F5344CB8AC3E}">
        <p14:creationId xmlns:p14="http://schemas.microsoft.com/office/powerpoint/2010/main" val="360407020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Grafik 11"/>
          <p:cNvPicPr>
            <a:picLocks noChangeAspect="1"/>
          </p:cNvPicPr>
          <p:nvPr/>
        </p:nvPicPr>
        <p:blipFill>
          <a:blip r:embed="rId3"/>
          <a:stretch>
            <a:fillRect/>
          </a:stretch>
        </p:blipFill>
        <p:spPr>
          <a:xfrm>
            <a:off x="10063813" y="1126906"/>
            <a:ext cx="2128192" cy="1865961"/>
          </a:xfrm>
          <a:prstGeom prst="rect">
            <a:avLst/>
          </a:prstGeom>
          <a:noFill/>
          <a:ln cap="flat">
            <a:noFill/>
          </a:ln>
        </p:spPr>
      </p:pic>
      <p:pic>
        <p:nvPicPr>
          <p:cNvPr id="3" name="Grafik 8"/>
          <p:cNvPicPr>
            <a:picLocks noChangeAspect="1"/>
          </p:cNvPicPr>
          <p:nvPr/>
        </p:nvPicPr>
        <p:blipFill>
          <a:blip r:embed="rId4"/>
          <a:stretch>
            <a:fillRect/>
          </a:stretch>
        </p:blipFill>
        <p:spPr>
          <a:xfrm>
            <a:off x="2207571" y="1455843"/>
            <a:ext cx="8052197" cy="5064971"/>
          </a:xfrm>
          <a:prstGeom prst="rect">
            <a:avLst/>
          </a:prstGeom>
          <a:noFill/>
          <a:ln cap="flat">
            <a:noFill/>
          </a:ln>
        </p:spPr>
      </p:pic>
      <p:sp>
        <p:nvSpPr>
          <p:cNvPr id="4" name="Titel 1"/>
          <p:cNvSpPr txBox="1">
            <a:spLocks noGrp="1"/>
          </p:cNvSpPr>
          <p:nvPr>
            <p:ph type="title" idx="4294967295"/>
          </p:nvPr>
        </p:nvSpPr>
        <p:spPr>
          <a:xfrm>
            <a:off x="2382076" y="-79379"/>
            <a:ext cx="10515600" cy="1325559"/>
          </a:xfrm>
        </p:spPr>
        <p:txBody>
          <a:bodyPr/>
          <a:lstStyle/>
          <a:p>
            <a:pPr lvl="0"/>
            <a:r>
              <a:rPr lang="de-DE"/>
              <a:t>Anlernphase</a:t>
            </a:r>
          </a:p>
        </p:txBody>
      </p:sp>
      <p:sp>
        <p:nvSpPr>
          <p:cNvPr id="5" name="Ovale Legende 17"/>
          <p:cNvSpPr/>
          <p:nvPr/>
        </p:nvSpPr>
        <p:spPr>
          <a:xfrm>
            <a:off x="1422376" y="1576672"/>
            <a:ext cx="2294860" cy="1152134"/>
          </a:xfrm>
          <a:custGeom>
            <a:avLst>
              <a:gd name="f0" fmla="val 19488"/>
              <a:gd name="f1" fmla="val 24263"/>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 f10 1 180"/>
              <a:gd name="f21" fmla="+- f13 0 f12"/>
              <a:gd name="f22" fmla="+- f9 0 f8"/>
              <a:gd name="f23" fmla="pin -2147483647 f0 2147483647"/>
              <a:gd name="f24" fmla="pin -2147483647 f1 2147483647"/>
              <a:gd name="f25" fmla="*/ f15 f3 1"/>
              <a:gd name="f26" fmla="*/ f16 f3 1"/>
              <a:gd name="f27" fmla="*/ f17 f3 1"/>
              <a:gd name="f28" fmla="val f23"/>
              <a:gd name="f29" fmla="val f24"/>
              <a:gd name="f30" fmla="*/ f21 1 2"/>
              <a:gd name="f31" fmla="*/ f22 1 21600"/>
              <a:gd name="f32" fmla="*/ f23 f18 1"/>
              <a:gd name="f33" fmla="*/ f24 f19 1"/>
              <a:gd name="f34" fmla="*/ f25 1 f5"/>
              <a:gd name="f35" fmla="*/ f26 1 f5"/>
              <a:gd name="f36" fmla="*/ f27 1 f5"/>
              <a:gd name="f37" fmla="+- f28 0 10800"/>
              <a:gd name="f38" fmla="+- f29 0 10800"/>
              <a:gd name="f39" fmla="+- f12 f30 0"/>
              <a:gd name="f40" fmla="*/ f30 f30 1"/>
              <a:gd name="f41" fmla="*/ 3200 f31 1"/>
              <a:gd name="f42" fmla="*/ 18400 f31 1"/>
              <a:gd name="f43" fmla="*/ 3160 f31 1"/>
              <a:gd name="f44" fmla="*/ 18440 f31 1"/>
              <a:gd name="f45" fmla="+- f34 0 f4"/>
              <a:gd name="f46" fmla="+- f35 0 f4"/>
              <a:gd name="f47" fmla="+- f36 0 f4"/>
              <a:gd name="f48" fmla="*/ f37 f37 1"/>
              <a:gd name="f49" fmla="*/ f38 f38 1"/>
              <a:gd name="f50" fmla="+- 0 0 f38"/>
              <a:gd name="f51" fmla="+- 0 0 f37"/>
              <a:gd name="f52" fmla="*/ f43 1 f31"/>
              <a:gd name="f53" fmla="*/ f44 1 f31"/>
              <a:gd name="f54" fmla="*/ f41 1 f31"/>
              <a:gd name="f55" fmla="*/ f42 1 f31"/>
              <a:gd name="f56" fmla="+- f48 f49 0"/>
              <a:gd name="f57" fmla="+- 0 0 f50"/>
              <a:gd name="f58" fmla="+- 0 0 f51"/>
              <a:gd name="f59" fmla="*/ f54 f18 1"/>
              <a:gd name="f60" fmla="*/ f55 f18 1"/>
              <a:gd name="f61" fmla="*/ f55 f19 1"/>
              <a:gd name="f62" fmla="*/ f54 f19 1"/>
              <a:gd name="f63" fmla="*/ f52 f18 1"/>
              <a:gd name="f64" fmla="*/ f52 f19 1"/>
              <a:gd name="f65" fmla="*/ f53 f19 1"/>
              <a:gd name="f66" fmla="*/ f53 f18 1"/>
              <a:gd name="f67" fmla="sqrt f56"/>
              <a:gd name="f68" fmla="+- 0 0 f57"/>
              <a:gd name="f69" fmla="+- 0 0 f58"/>
              <a:gd name="f70" fmla="at2 f68 f69"/>
              <a:gd name="f71" fmla="+- f67 0 10800"/>
              <a:gd name="f72" fmla="+- f70 f4 0"/>
              <a:gd name="f73" fmla="*/ f72 f10 1"/>
              <a:gd name="f74" fmla="*/ f73 1 f3"/>
              <a:gd name="f75" fmla="+- 0 0 f74"/>
              <a:gd name="f76" fmla="val f75"/>
              <a:gd name="f77" fmla="+- 0 0 f76"/>
              <a:gd name="f78" fmla="*/ f77 f3 1"/>
              <a:gd name="f79" fmla="*/ f78 1 f10"/>
              <a:gd name="f80" fmla="+- f79 0 f4"/>
              <a:gd name="f81" fmla="*/ f79 f10 1"/>
              <a:gd name="f82" fmla="*/ f81 1 f3"/>
              <a:gd name="f83" fmla="+- f80 f4 0"/>
              <a:gd name="f84" fmla="+- 0 0 f82"/>
              <a:gd name="f85" fmla="*/ f83 f10 1"/>
              <a:gd name="f86" fmla="*/ f84 1 f20"/>
              <a:gd name="f87" fmla="*/ f85 1 f3"/>
              <a:gd name="f88" fmla="+- f86 0 10"/>
              <a:gd name="f89" fmla="+- f86 10 0"/>
              <a:gd name="f90" fmla="+- 0 0 f87"/>
              <a:gd name="f91" fmla="*/ f88 f20 1"/>
              <a:gd name="f92" fmla="*/ f89 f20 1"/>
              <a:gd name="f93" fmla="+- 0 0 f90"/>
              <a:gd name="f94" fmla="+- 0 0 f91"/>
              <a:gd name="f95" fmla="+- 0 0 f92"/>
              <a:gd name="f96" fmla="*/ f93 f3 1"/>
              <a:gd name="f97" fmla="*/ f94 f3 1"/>
              <a:gd name="f98" fmla="*/ f95 f3 1"/>
              <a:gd name="f99" fmla="*/ f96 1 f10"/>
              <a:gd name="f100" fmla="*/ f97 1 f10"/>
              <a:gd name="f101" fmla="*/ f98 1 f10"/>
              <a:gd name="f102" fmla="+- f99 0 f4"/>
              <a:gd name="f103" fmla="sin 1 f102"/>
              <a:gd name="f104" fmla="cos 1 f102"/>
              <a:gd name="f105" fmla="+- f100 0 f4"/>
              <a:gd name="f106" fmla="+- f101 0 f4"/>
              <a:gd name="f107" fmla="+- 0 0 f103"/>
              <a:gd name="f108" fmla="+- 0 0 f104"/>
              <a:gd name="f109" fmla="+- f105 f4 0"/>
              <a:gd name="f110" fmla="+- f106 f4 0"/>
              <a:gd name="f111" fmla="+- 0 0 f107"/>
              <a:gd name="f112" fmla="+- 0 0 f108"/>
              <a:gd name="f113" fmla="*/ f109 f10 1"/>
              <a:gd name="f114" fmla="*/ f110 f10 1"/>
              <a:gd name="f115" fmla="val f111"/>
              <a:gd name="f116" fmla="val f112"/>
              <a:gd name="f117" fmla="*/ f113 1 f3"/>
              <a:gd name="f118" fmla="*/ f114 1 f3"/>
              <a:gd name="f119" fmla="+- 0 0 f115"/>
              <a:gd name="f120" fmla="+- 0 0 f116"/>
              <a:gd name="f121" fmla="+- 0 0 f117"/>
              <a:gd name="f122" fmla="+- 0 0 f118"/>
              <a:gd name="f123" fmla="*/ 10800 f119 1"/>
              <a:gd name="f124" fmla="*/ 10800 f120 1"/>
              <a:gd name="f125" fmla="+- 0 0 f121"/>
              <a:gd name="f126" fmla="+- 0 0 f122"/>
              <a:gd name="f127" fmla="+- f123 10800 0"/>
              <a:gd name="f128" fmla="+- f124 10800 0"/>
              <a:gd name="f129" fmla="*/ f125 f3 1"/>
              <a:gd name="f130" fmla="*/ f126 f3 1"/>
              <a:gd name="f131" fmla="?: f71 f28 f127"/>
              <a:gd name="f132" fmla="?: f71 f29 f128"/>
              <a:gd name="f133" fmla="*/ f129 1 f10"/>
              <a:gd name="f134" fmla="*/ f130 1 f10"/>
              <a:gd name="f135" fmla="+- f133 0 f4"/>
              <a:gd name="f136" fmla="+- f134 0 f4"/>
              <a:gd name="f137" fmla="*/ f131 f18 1"/>
              <a:gd name="f138" fmla="*/ f132 f19 1"/>
              <a:gd name="f139" fmla="sin 1 f135"/>
              <a:gd name="f140" fmla="cos 1 f135"/>
              <a:gd name="f141" fmla="sin 1 f136"/>
              <a:gd name="f142" fmla="cos 1 f136"/>
              <a:gd name="f143" fmla="+- 0 0 f139"/>
              <a:gd name="f144" fmla="+- 0 0 f140"/>
              <a:gd name="f145" fmla="+- 0 0 f141"/>
              <a:gd name="f146" fmla="+- 0 0 f142"/>
              <a:gd name="f147" fmla="+- 0 0 f143"/>
              <a:gd name="f148" fmla="+- 0 0 f144"/>
              <a:gd name="f149" fmla="+- 0 0 f145"/>
              <a:gd name="f150" fmla="+- 0 0 f146"/>
              <a:gd name="f151" fmla="val f147"/>
              <a:gd name="f152" fmla="val f148"/>
              <a:gd name="f153" fmla="val f149"/>
              <a:gd name="f154" fmla="val f150"/>
              <a:gd name="f155" fmla="+- 0 0 f151"/>
              <a:gd name="f156" fmla="+- 0 0 f152"/>
              <a:gd name="f157" fmla="+- 0 0 f153"/>
              <a:gd name="f158" fmla="+- 0 0 f154"/>
              <a:gd name="f159" fmla="*/ 10800 f155 1"/>
              <a:gd name="f160" fmla="*/ 10800 f156 1"/>
              <a:gd name="f161" fmla="*/ 10800 f157 1"/>
              <a:gd name="f162" fmla="*/ 10800 f158 1"/>
              <a:gd name="f163" fmla="+- f159 10800 0"/>
              <a:gd name="f164" fmla="+- f160 10800 0"/>
              <a:gd name="f165" fmla="+- f161 10800 0"/>
              <a:gd name="f166" fmla="+- f162 10800 0"/>
              <a:gd name="f167" fmla="+- f165 0 f39"/>
              <a:gd name="f168" fmla="+- f166 0 f39"/>
              <a:gd name="f169" fmla="+- f163 0 f39"/>
              <a:gd name="f170" fmla="+- f164 0 f39"/>
              <a:gd name="f171" fmla="+- 0 0 f167"/>
              <a:gd name="f172" fmla="+- 0 0 f168"/>
              <a:gd name="f173" fmla="+- 0 0 f169"/>
              <a:gd name="f174" fmla="+- 0 0 f170"/>
              <a:gd name="f175" fmla="+- 0 0 f171"/>
              <a:gd name="f176" fmla="+- 0 0 f172"/>
              <a:gd name="f177" fmla="+- 0 0 f173"/>
              <a:gd name="f178" fmla="+- 0 0 f174"/>
              <a:gd name="f179" fmla="at2 f175 f176"/>
              <a:gd name="f180" fmla="at2 f177 f178"/>
              <a:gd name="f181" fmla="+- f179 f4 0"/>
              <a:gd name="f182" fmla="+- f180 f4 0"/>
              <a:gd name="f183" fmla="*/ f181 f10 1"/>
              <a:gd name="f184" fmla="*/ f182 f10 1"/>
              <a:gd name="f185" fmla="*/ f183 1 f3"/>
              <a:gd name="f186" fmla="*/ f184 1 f3"/>
              <a:gd name="f187" fmla="+- 0 0 f185"/>
              <a:gd name="f188" fmla="+- 0 0 f186"/>
              <a:gd name="f189" fmla="val f187"/>
              <a:gd name="f190" fmla="val f188"/>
              <a:gd name="f191" fmla="+- 0 0 f189"/>
              <a:gd name="f192" fmla="+- 0 0 f190"/>
              <a:gd name="f193" fmla="*/ f191 f3 1"/>
              <a:gd name="f194" fmla="*/ f192 f3 1"/>
              <a:gd name="f195" fmla="*/ f193 1 f10"/>
              <a:gd name="f196" fmla="*/ f194 1 f10"/>
              <a:gd name="f197" fmla="+- f195 0 f4"/>
              <a:gd name="f198" fmla="+- f196 0 f4"/>
              <a:gd name="f199" fmla="+- f198 0 f197"/>
              <a:gd name="f200" fmla="+- f197 f4 0"/>
              <a:gd name="f201" fmla="+- f199 f2 0"/>
              <a:gd name="f202" fmla="*/ f200 f10 1"/>
              <a:gd name="f203" fmla="?: f199 f199 f201"/>
              <a:gd name="f204" fmla="*/ f202 1 f3"/>
              <a:gd name="f205" fmla="+- 0 0 f204"/>
              <a:gd name="f206" fmla="+- 0 0 f205"/>
              <a:gd name="f207" fmla="*/ f206 f3 1"/>
              <a:gd name="f208" fmla="*/ f207 1 f10"/>
              <a:gd name="f209" fmla="+- f208 0 f4"/>
              <a:gd name="f210" fmla="cos 1 f209"/>
              <a:gd name="f211" fmla="sin 1 f209"/>
              <a:gd name="f212" fmla="+- 0 0 f210"/>
              <a:gd name="f213" fmla="+- 0 0 f211"/>
              <a:gd name="f214" fmla="+- 0 0 f212"/>
              <a:gd name="f215" fmla="+- 0 0 f213"/>
              <a:gd name="f216" fmla="val f214"/>
              <a:gd name="f217" fmla="val f215"/>
              <a:gd name="f218" fmla="+- 0 0 f216"/>
              <a:gd name="f219" fmla="+- 0 0 f217"/>
              <a:gd name="f220" fmla="*/ f30 f218 1"/>
              <a:gd name="f221" fmla="*/ f30 f219 1"/>
              <a:gd name="f222" fmla="*/ f220 f220 1"/>
              <a:gd name="f223" fmla="*/ f221 f221 1"/>
              <a:gd name="f224" fmla="+- f222 f223 0"/>
              <a:gd name="f225" fmla="sqrt f224"/>
              <a:gd name="f226" fmla="*/ f40 1 f225"/>
              <a:gd name="f227" fmla="*/ f218 f226 1"/>
              <a:gd name="f228" fmla="*/ f219 f226 1"/>
              <a:gd name="f229" fmla="+- f39 0 f227"/>
              <a:gd name="f230" fmla="+- f39 0 f228"/>
            </a:gdLst>
            <a:ahLst>
              <a:ahXY gdRefX="f0" minX="f14" maxX="f11" gdRefY="f1" minY="f14" maxY="f11">
                <a:pos x="f32" y="f33"/>
              </a:ahXY>
            </a:ahLst>
            <a:cxnLst>
              <a:cxn ang="3cd4">
                <a:pos x="hc" y="t"/>
              </a:cxn>
              <a:cxn ang="0">
                <a:pos x="r" y="vc"/>
              </a:cxn>
              <a:cxn ang="cd4">
                <a:pos x="hc" y="b"/>
              </a:cxn>
              <a:cxn ang="cd2">
                <a:pos x="l" y="vc"/>
              </a:cxn>
              <a:cxn ang="f45">
                <a:pos x="f63" y="f64"/>
              </a:cxn>
              <a:cxn ang="f46">
                <a:pos x="f63" y="f65"/>
              </a:cxn>
              <a:cxn ang="f46">
                <a:pos x="f66" y="f65"/>
              </a:cxn>
              <a:cxn ang="f45">
                <a:pos x="f66" y="f64"/>
              </a:cxn>
              <a:cxn ang="f47">
                <a:pos x="f137" y="f138"/>
              </a:cxn>
            </a:cxnLst>
            <a:rect l="f59" t="f62" r="f60" b="f61"/>
            <a:pathLst>
              <a:path w="21600" h="21600">
                <a:moveTo>
                  <a:pt x="f229" y="f230"/>
                </a:moveTo>
                <a:arcTo wR="f30" hR="f30" stAng="f197" swAng="f203"/>
                <a:lnTo>
                  <a:pt x="f131" y="f132"/>
                </a:lnTo>
                <a:close/>
              </a:path>
            </a:pathLst>
          </a:custGeom>
          <a:solidFill>
            <a:srgbClr val="FFFFFF"/>
          </a:solidFill>
          <a:ln w="25402" cap="flat">
            <a:solidFill>
              <a:srgbClr val="E46C0A"/>
            </a:solidFill>
            <a:prstDash val="solid"/>
            <a:miter/>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0" cap="none" spc="0" baseline="0">
                <a:solidFill>
                  <a:srgbClr val="000000"/>
                </a:solidFill>
                <a:uFillTx/>
                <a:latin typeface="Calibri"/>
              </a:rPr>
              <a:t>Enthält Sensoren zur Erkennung der Handstellung wie Lagesensor, Gyroskop, Dehnmessstreifen etc.</a:t>
            </a:r>
            <a:endParaRPr lang="de-DE" sz="1100" b="0" i="0" u="none" strike="noStrike" kern="1200" cap="none" spc="0" baseline="0">
              <a:solidFill>
                <a:srgbClr val="000000"/>
              </a:solidFill>
              <a:uFillTx/>
              <a:latin typeface="Calibri"/>
            </a:endParaRPr>
          </a:p>
        </p:txBody>
      </p:sp>
      <p:sp>
        <p:nvSpPr>
          <p:cNvPr id="6" name="Ovale Legende 17"/>
          <p:cNvSpPr/>
          <p:nvPr/>
        </p:nvSpPr>
        <p:spPr>
          <a:xfrm>
            <a:off x="5610804" y="4196145"/>
            <a:ext cx="1790797" cy="936107"/>
          </a:xfrm>
          <a:custGeom>
            <a:avLst>
              <a:gd name="f0" fmla="val 986"/>
              <a:gd name="f1" fmla="val 25189"/>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 f10 1 180"/>
              <a:gd name="f21" fmla="+- f13 0 f12"/>
              <a:gd name="f22" fmla="+- f9 0 f8"/>
              <a:gd name="f23" fmla="pin -2147483647 f0 2147483647"/>
              <a:gd name="f24" fmla="pin -2147483647 f1 2147483647"/>
              <a:gd name="f25" fmla="*/ f15 f3 1"/>
              <a:gd name="f26" fmla="*/ f16 f3 1"/>
              <a:gd name="f27" fmla="*/ f17 f3 1"/>
              <a:gd name="f28" fmla="val f23"/>
              <a:gd name="f29" fmla="val f24"/>
              <a:gd name="f30" fmla="*/ f21 1 2"/>
              <a:gd name="f31" fmla="*/ f22 1 21600"/>
              <a:gd name="f32" fmla="*/ f23 f18 1"/>
              <a:gd name="f33" fmla="*/ f24 f19 1"/>
              <a:gd name="f34" fmla="*/ f25 1 f5"/>
              <a:gd name="f35" fmla="*/ f26 1 f5"/>
              <a:gd name="f36" fmla="*/ f27 1 f5"/>
              <a:gd name="f37" fmla="+- f28 0 10800"/>
              <a:gd name="f38" fmla="+- f29 0 10800"/>
              <a:gd name="f39" fmla="+- f12 f30 0"/>
              <a:gd name="f40" fmla="*/ f30 f30 1"/>
              <a:gd name="f41" fmla="*/ 3200 f31 1"/>
              <a:gd name="f42" fmla="*/ 18400 f31 1"/>
              <a:gd name="f43" fmla="*/ 3160 f31 1"/>
              <a:gd name="f44" fmla="*/ 18440 f31 1"/>
              <a:gd name="f45" fmla="+- f34 0 f4"/>
              <a:gd name="f46" fmla="+- f35 0 f4"/>
              <a:gd name="f47" fmla="+- f36 0 f4"/>
              <a:gd name="f48" fmla="*/ f37 f37 1"/>
              <a:gd name="f49" fmla="*/ f38 f38 1"/>
              <a:gd name="f50" fmla="+- 0 0 f38"/>
              <a:gd name="f51" fmla="+- 0 0 f37"/>
              <a:gd name="f52" fmla="*/ f43 1 f31"/>
              <a:gd name="f53" fmla="*/ f44 1 f31"/>
              <a:gd name="f54" fmla="*/ f41 1 f31"/>
              <a:gd name="f55" fmla="*/ f42 1 f31"/>
              <a:gd name="f56" fmla="+- f48 f49 0"/>
              <a:gd name="f57" fmla="+- 0 0 f50"/>
              <a:gd name="f58" fmla="+- 0 0 f51"/>
              <a:gd name="f59" fmla="*/ f54 f18 1"/>
              <a:gd name="f60" fmla="*/ f55 f18 1"/>
              <a:gd name="f61" fmla="*/ f55 f19 1"/>
              <a:gd name="f62" fmla="*/ f54 f19 1"/>
              <a:gd name="f63" fmla="*/ f52 f18 1"/>
              <a:gd name="f64" fmla="*/ f52 f19 1"/>
              <a:gd name="f65" fmla="*/ f53 f19 1"/>
              <a:gd name="f66" fmla="*/ f53 f18 1"/>
              <a:gd name="f67" fmla="sqrt f56"/>
              <a:gd name="f68" fmla="+- 0 0 f57"/>
              <a:gd name="f69" fmla="+- 0 0 f58"/>
              <a:gd name="f70" fmla="at2 f68 f69"/>
              <a:gd name="f71" fmla="+- f67 0 10800"/>
              <a:gd name="f72" fmla="+- f70 f4 0"/>
              <a:gd name="f73" fmla="*/ f72 f10 1"/>
              <a:gd name="f74" fmla="*/ f73 1 f3"/>
              <a:gd name="f75" fmla="+- 0 0 f74"/>
              <a:gd name="f76" fmla="val f75"/>
              <a:gd name="f77" fmla="+- 0 0 f76"/>
              <a:gd name="f78" fmla="*/ f77 f3 1"/>
              <a:gd name="f79" fmla="*/ f78 1 f10"/>
              <a:gd name="f80" fmla="+- f79 0 f4"/>
              <a:gd name="f81" fmla="*/ f79 f10 1"/>
              <a:gd name="f82" fmla="*/ f81 1 f3"/>
              <a:gd name="f83" fmla="+- f80 f4 0"/>
              <a:gd name="f84" fmla="+- 0 0 f82"/>
              <a:gd name="f85" fmla="*/ f83 f10 1"/>
              <a:gd name="f86" fmla="*/ f84 1 f20"/>
              <a:gd name="f87" fmla="*/ f85 1 f3"/>
              <a:gd name="f88" fmla="+- f86 0 10"/>
              <a:gd name="f89" fmla="+- f86 10 0"/>
              <a:gd name="f90" fmla="+- 0 0 f87"/>
              <a:gd name="f91" fmla="*/ f88 f20 1"/>
              <a:gd name="f92" fmla="*/ f89 f20 1"/>
              <a:gd name="f93" fmla="+- 0 0 f90"/>
              <a:gd name="f94" fmla="+- 0 0 f91"/>
              <a:gd name="f95" fmla="+- 0 0 f92"/>
              <a:gd name="f96" fmla="*/ f93 f3 1"/>
              <a:gd name="f97" fmla="*/ f94 f3 1"/>
              <a:gd name="f98" fmla="*/ f95 f3 1"/>
              <a:gd name="f99" fmla="*/ f96 1 f10"/>
              <a:gd name="f100" fmla="*/ f97 1 f10"/>
              <a:gd name="f101" fmla="*/ f98 1 f10"/>
              <a:gd name="f102" fmla="+- f99 0 f4"/>
              <a:gd name="f103" fmla="sin 1 f102"/>
              <a:gd name="f104" fmla="cos 1 f102"/>
              <a:gd name="f105" fmla="+- f100 0 f4"/>
              <a:gd name="f106" fmla="+- f101 0 f4"/>
              <a:gd name="f107" fmla="+- 0 0 f103"/>
              <a:gd name="f108" fmla="+- 0 0 f104"/>
              <a:gd name="f109" fmla="+- f105 f4 0"/>
              <a:gd name="f110" fmla="+- f106 f4 0"/>
              <a:gd name="f111" fmla="+- 0 0 f107"/>
              <a:gd name="f112" fmla="+- 0 0 f108"/>
              <a:gd name="f113" fmla="*/ f109 f10 1"/>
              <a:gd name="f114" fmla="*/ f110 f10 1"/>
              <a:gd name="f115" fmla="val f111"/>
              <a:gd name="f116" fmla="val f112"/>
              <a:gd name="f117" fmla="*/ f113 1 f3"/>
              <a:gd name="f118" fmla="*/ f114 1 f3"/>
              <a:gd name="f119" fmla="+- 0 0 f115"/>
              <a:gd name="f120" fmla="+- 0 0 f116"/>
              <a:gd name="f121" fmla="+- 0 0 f117"/>
              <a:gd name="f122" fmla="+- 0 0 f118"/>
              <a:gd name="f123" fmla="*/ 10800 f119 1"/>
              <a:gd name="f124" fmla="*/ 10800 f120 1"/>
              <a:gd name="f125" fmla="+- 0 0 f121"/>
              <a:gd name="f126" fmla="+- 0 0 f122"/>
              <a:gd name="f127" fmla="+- f123 10800 0"/>
              <a:gd name="f128" fmla="+- f124 10800 0"/>
              <a:gd name="f129" fmla="*/ f125 f3 1"/>
              <a:gd name="f130" fmla="*/ f126 f3 1"/>
              <a:gd name="f131" fmla="?: f71 f28 f127"/>
              <a:gd name="f132" fmla="?: f71 f29 f128"/>
              <a:gd name="f133" fmla="*/ f129 1 f10"/>
              <a:gd name="f134" fmla="*/ f130 1 f10"/>
              <a:gd name="f135" fmla="+- f133 0 f4"/>
              <a:gd name="f136" fmla="+- f134 0 f4"/>
              <a:gd name="f137" fmla="*/ f131 f18 1"/>
              <a:gd name="f138" fmla="*/ f132 f19 1"/>
              <a:gd name="f139" fmla="sin 1 f135"/>
              <a:gd name="f140" fmla="cos 1 f135"/>
              <a:gd name="f141" fmla="sin 1 f136"/>
              <a:gd name="f142" fmla="cos 1 f136"/>
              <a:gd name="f143" fmla="+- 0 0 f139"/>
              <a:gd name="f144" fmla="+- 0 0 f140"/>
              <a:gd name="f145" fmla="+- 0 0 f141"/>
              <a:gd name="f146" fmla="+- 0 0 f142"/>
              <a:gd name="f147" fmla="+- 0 0 f143"/>
              <a:gd name="f148" fmla="+- 0 0 f144"/>
              <a:gd name="f149" fmla="+- 0 0 f145"/>
              <a:gd name="f150" fmla="+- 0 0 f146"/>
              <a:gd name="f151" fmla="val f147"/>
              <a:gd name="f152" fmla="val f148"/>
              <a:gd name="f153" fmla="val f149"/>
              <a:gd name="f154" fmla="val f150"/>
              <a:gd name="f155" fmla="+- 0 0 f151"/>
              <a:gd name="f156" fmla="+- 0 0 f152"/>
              <a:gd name="f157" fmla="+- 0 0 f153"/>
              <a:gd name="f158" fmla="+- 0 0 f154"/>
              <a:gd name="f159" fmla="*/ 10800 f155 1"/>
              <a:gd name="f160" fmla="*/ 10800 f156 1"/>
              <a:gd name="f161" fmla="*/ 10800 f157 1"/>
              <a:gd name="f162" fmla="*/ 10800 f158 1"/>
              <a:gd name="f163" fmla="+- f159 10800 0"/>
              <a:gd name="f164" fmla="+- f160 10800 0"/>
              <a:gd name="f165" fmla="+- f161 10800 0"/>
              <a:gd name="f166" fmla="+- f162 10800 0"/>
              <a:gd name="f167" fmla="+- f165 0 f39"/>
              <a:gd name="f168" fmla="+- f166 0 f39"/>
              <a:gd name="f169" fmla="+- f163 0 f39"/>
              <a:gd name="f170" fmla="+- f164 0 f39"/>
              <a:gd name="f171" fmla="+- 0 0 f167"/>
              <a:gd name="f172" fmla="+- 0 0 f168"/>
              <a:gd name="f173" fmla="+- 0 0 f169"/>
              <a:gd name="f174" fmla="+- 0 0 f170"/>
              <a:gd name="f175" fmla="+- 0 0 f171"/>
              <a:gd name="f176" fmla="+- 0 0 f172"/>
              <a:gd name="f177" fmla="+- 0 0 f173"/>
              <a:gd name="f178" fmla="+- 0 0 f174"/>
              <a:gd name="f179" fmla="at2 f175 f176"/>
              <a:gd name="f180" fmla="at2 f177 f178"/>
              <a:gd name="f181" fmla="+- f179 f4 0"/>
              <a:gd name="f182" fmla="+- f180 f4 0"/>
              <a:gd name="f183" fmla="*/ f181 f10 1"/>
              <a:gd name="f184" fmla="*/ f182 f10 1"/>
              <a:gd name="f185" fmla="*/ f183 1 f3"/>
              <a:gd name="f186" fmla="*/ f184 1 f3"/>
              <a:gd name="f187" fmla="+- 0 0 f185"/>
              <a:gd name="f188" fmla="+- 0 0 f186"/>
              <a:gd name="f189" fmla="val f187"/>
              <a:gd name="f190" fmla="val f188"/>
              <a:gd name="f191" fmla="+- 0 0 f189"/>
              <a:gd name="f192" fmla="+- 0 0 f190"/>
              <a:gd name="f193" fmla="*/ f191 f3 1"/>
              <a:gd name="f194" fmla="*/ f192 f3 1"/>
              <a:gd name="f195" fmla="*/ f193 1 f10"/>
              <a:gd name="f196" fmla="*/ f194 1 f10"/>
              <a:gd name="f197" fmla="+- f195 0 f4"/>
              <a:gd name="f198" fmla="+- f196 0 f4"/>
              <a:gd name="f199" fmla="+- f198 0 f197"/>
              <a:gd name="f200" fmla="+- f197 f4 0"/>
              <a:gd name="f201" fmla="+- f199 f2 0"/>
              <a:gd name="f202" fmla="*/ f200 f10 1"/>
              <a:gd name="f203" fmla="?: f199 f199 f201"/>
              <a:gd name="f204" fmla="*/ f202 1 f3"/>
              <a:gd name="f205" fmla="+- 0 0 f204"/>
              <a:gd name="f206" fmla="+- 0 0 f205"/>
              <a:gd name="f207" fmla="*/ f206 f3 1"/>
              <a:gd name="f208" fmla="*/ f207 1 f10"/>
              <a:gd name="f209" fmla="+- f208 0 f4"/>
              <a:gd name="f210" fmla="cos 1 f209"/>
              <a:gd name="f211" fmla="sin 1 f209"/>
              <a:gd name="f212" fmla="+- 0 0 f210"/>
              <a:gd name="f213" fmla="+- 0 0 f211"/>
              <a:gd name="f214" fmla="+- 0 0 f212"/>
              <a:gd name="f215" fmla="+- 0 0 f213"/>
              <a:gd name="f216" fmla="val f214"/>
              <a:gd name="f217" fmla="val f215"/>
              <a:gd name="f218" fmla="+- 0 0 f216"/>
              <a:gd name="f219" fmla="+- 0 0 f217"/>
              <a:gd name="f220" fmla="*/ f30 f218 1"/>
              <a:gd name="f221" fmla="*/ f30 f219 1"/>
              <a:gd name="f222" fmla="*/ f220 f220 1"/>
              <a:gd name="f223" fmla="*/ f221 f221 1"/>
              <a:gd name="f224" fmla="+- f222 f223 0"/>
              <a:gd name="f225" fmla="sqrt f224"/>
              <a:gd name="f226" fmla="*/ f40 1 f225"/>
              <a:gd name="f227" fmla="*/ f218 f226 1"/>
              <a:gd name="f228" fmla="*/ f219 f226 1"/>
              <a:gd name="f229" fmla="+- f39 0 f227"/>
              <a:gd name="f230" fmla="+- f39 0 f228"/>
            </a:gdLst>
            <a:ahLst>
              <a:ahXY gdRefX="f0" minX="f14" maxX="f11" gdRefY="f1" minY="f14" maxY="f11">
                <a:pos x="f32" y="f33"/>
              </a:ahXY>
            </a:ahLst>
            <a:cxnLst>
              <a:cxn ang="3cd4">
                <a:pos x="hc" y="t"/>
              </a:cxn>
              <a:cxn ang="0">
                <a:pos x="r" y="vc"/>
              </a:cxn>
              <a:cxn ang="cd4">
                <a:pos x="hc" y="b"/>
              </a:cxn>
              <a:cxn ang="cd2">
                <a:pos x="l" y="vc"/>
              </a:cxn>
              <a:cxn ang="f45">
                <a:pos x="f63" y="f64"/>
              </a:cxn>
              <a:cxn ang="f46">
                <a:pos x="f63" y="f65"/>
              </a:cxn>
              <a:cxn ang="f46">
                <a:pos x="f66" y="f65"/>
              </a:cxn>
              <a:cxn ang="f45">
                <a:pos x="f66" y="f64"/>
              </a:cxn>
              <a:cxn ang="f47">
                <a:pos x="f137" y="f138"/>
              </a:cxn>
            </a:cxnLst>
            <a:rect l="f59" t="f62" r="f60" b="f61"/>
            <a:pathLst>
              <a:path w="21600" h="21600">
                <a:moveTo>
                  <a:pt x="f229" y="f230"/>
                </a:moveTo>
                <a:arcTo wR="f30" hR="f30" stAng="f197" swAng="f203"/>
                <a:lnTo>
                  <a:pt x="f131" y="f132"/>
                </a:lnTo>
                <a:close/>
              </a:path>
            </a:pathLst>
          </a:custGeom>
          <a:solidFill>
            <a:srgbClr val="FFFFFF"/>
          </a:solidFill>
          <a:ln w="25402" cap="flat">
            <a:solidFill>
              <a:srgbClr val="E46C0A"/>
            </a:solidFill>
            <a:prstDash val="solid"/>
            <a:miter/>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00000"/>
                </a:solidFill>
                <a:uFillTx/>
                <a:latin typeface="Calibri"/>
              </a:rPr>
              <a:t>Enthält viele Photodioden zur Erkennung von Lichtreflexionen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Grafik 7"/>
          <p:cNvPicPr>
            <a:picLocks noChangeAspect="1"/>
          </p:cNvPicPr>
          <p:nvPr/>
        </p:nvPicPr>
        <p:blipFill>
          <a:blip r:embed="rId5"/>
          <a:stretch>
            <a:fillRect/>
          </a:stretch>
        </p:blipFill>
        <p:spPr>
          <a:xfrm>
            <a:off x="9701354" y="1154960"/>
            <a:ext cx="2232224" cy="1957181"/>
          </a:xfrm>
          <a:prstGeom prst="rect">
            <a:avLst/>
          </a:prstGeom>
          <a:noFill/>
          <a:ln cap="flat">
            <a:noFill/>
          </a:ln>
        </p:spPr>
      </p:pic>
      <p:sp>
        <p:nvSpPr>
          <p:cNvPr id="3" name="Titel 1"/>
          <p:cNvSpPr txBox="1">
            <a:spLocks noGrp="1"/>
          </p:cNvSpPr>
          <p:nvPr>
            <p:ph type="title" idx="4294967295"/>
          </p:nvPr>
        </p:nvSpPr>
        <p:spPr>
          <a:xfrm>
            <a:off x="2382076" y="-79379"/>
            <a:ext cx="10515600" cy="1325559"/>
          </a:xfrm>
        </p:spPr>
        <p:txBody>
          <a:bodyPr/>
          <a:lstStyle/>
          <a:p>
            <a:pPr lvl="0"/>
            <a:r>
              <a:rPr lang="de-DE"/>
              <a:t>Betrieb</a:t>
            </a:r>
          </a:p>
        </p:txBody>
      </p:sp>
      <p:pic>
        <p:nvPicPr>
          <p:cNvPr id="4" name="Bildschirmaufzeichnung 6"/>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97667" y="1649065"/>
            <a:ext cx="7596661" cy="4642399"/>
          </a:xfrm>
          <a:prstGeom prst="rect">
            <a:avLst/>
          </a:prstGeom>
          <a:noFill/>
          <a:ln cap="flat">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9"/>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stCondLst>
                    <p:cond delay="indefinite"/>
                  </p:stCondLst>
                  <p:endCondLst>
                    <p:cond evt="onNext" delay="0">
                      <p:tgtEl>
                        <p:sldTgt/>
                      </p:tgtEl>
                    </p:cond>
                    <p:cond evt="onPrev" delay="0">
                      <p:tgtEl>
                        <p:sldTgt/>
                      </p:tgtEl>
                    </p:cond>
                  </p:endCondLst>
                </p:cTn>
                <p:tgtEl>
                  <p:spTgt spid="4"/>
                </p:tgtEl>
              </p:cMediaNode>
            </p:video>
            <p:seq concurrent="1" nextAc="seek">
              <p:cTn id="8" dur="indefinite" nodeType="interactiveSeq">
                <p:stCondLst>
                  <p:cond evt="onClick" delay="0">
                    <p:tgtEl>
                      <p:spTgt spid="4"/>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a:t>Projektübersicht</a:t>
            </a:r>
          </a:p>
        </p:txBody>
      </p:sp>
      <p:sp>
        <p:nvSpPr>
          <p:cNvPr id="3" name="Chevron 3"/>
          <p:cNvSpPr/>
          <p:nvPr/>
        </p:nvSpPr>
        <p:spPr>
          <a:xfrm>
            <a:off x="483379"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4" name="Chevron 4"/>
          <p:cNvSpPr/>
          <p:nvPr/>
        </p:nvSpPr>
        <p:spPr>
          <a:xfrm>
            <a:off x="1275459"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5" name="Chevron 5"/>
          <p:cNvSpPr/>
          <p:nvPr/>
        </p:nvSpPr>
        <p:spPr>
          <a:xfrm>
            <a:off x="2067549"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6" name="Chevron 7"/>
          <p:cNvSpPr/>
          <p:nvPr/>
        </p:nvSpPr>
        <p:spPr>
          <a:xfrm>
            <a:off x="5035454"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7" name="Chevron 8"/>
          <p:cNvSpPr/>
          <p:nvPr/>
        </p:nvSpPr>
        <p:spPr>
          <a:xfrm>
            <a:off x="5827544"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8" name="Chevron 9"/>
          <p:cNvSpPr/>
          <p:nvPr/>
        </p:nvSpPr>
        <p:spPr>
          <a:xfrm>
            <a:off x="6619625"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9" name="Chevron 10"/>
          <p:cNvSpPr/>
          <p:nvPr/>
        </p:nvSpPr>
        <p:spPr>
          <a:xfrm>
            <a:off x="7411714"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10" name="Chevron 11"/>
          <p:cNvSpPr/>
          <p:nvPr/>
        </p:nvSpPr>
        <p:spPr>
          <a:xfrm>
            <a:off x="8203804"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11" name="Chevron 12"/>
          <p:cNvSpPr/>
          <p:nvPr/>
        </p:nvSpPr>
        <p:spPr>
          <a:xfrm>
            <a:off x="8995894"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grpSp>
        <p:nvGrpSpPr>
          <p:cNvPr id="12" name="Group 23"/>
          <p:cNvGrpSpPr/>
          <p:nvPr/>
        </p:nvGrpSpPr>
        <p:grpSpPr>
          <a:xfrm>
            <a:off x="619103" y="1618862"/>
            <a:ext cx="2464829" cy="1268821"/>
            <a:chOff x="619103" y="1618862"/>
            <a:chExt cx="2464829" cy="1268821"/>
          </a:xfrm>
        </p:grpSpPr>
        <p:sp>
          <p:nvSpPr>
            <p:cNvPr id="13" name="TextBox 377"/>
            <p:cNvSpPr txBox="1"/>
            <p:nvPr/>
          </p:nvSpPr>
          <p:spPr>
            <a:xfrm>
              <a:off x="622267" y="1872023"/>
              <a:ext cx="2461665"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dirty="0">
                  <a:solidFill>
                    <a:srgbClr val="404040"/>
                  </a:solidFill>
                  <a:uFillTx/>
                  <a:latin typeface="Calibri"/>
                  <a:ea typeface="맑은 고딕" pitchFamily="34"/>
                  <a:cs typeface="Arial" pitchFamily="34"/>
                </a:rPr>
                <a:t>Auf einem Handschuh aus hautähnlichem Material werden verschiedene Sensoren platziert, um Daten über die Position und Stellung der Hand einzusammeln.</a:t>
              </a:r>
            </a:p>
          </p:txBody>
        </p:sp>
        <p:sp>
          <p:nvSpPr>
            <p:cNvPr id="14" name="TextBox 378"/>
            <p:cNvSpPr txBox="1"/>
            <p:nvPr/>
          </p:nvSpPr>
          <p:spPr>
            <a:xfrm>
              <a:off x="619103" y="1618862"/>
              <a:ext cx="2464829"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1" i="0" u="none" strike="noStrike" kern="1200" cap="none" spc="0" baseline="0">
                  <a:solidFill>
                    <a:srgbClr val="404040"/>
                  </a:solidFill>
                  <a:uFillTx/>
                  <a:latin typeface="Calibri"/>
                  <a:ea typeface="맑은 고딕" pitchFamily="34"/>
                  <a:cs typeface="Arial" pitchFamily="34"/>
                </a:rPr>
                <a:t>Auslegung des Sensorhandschuhs</a:t>
              </a:r>
            </a:p>
          </p:txBody>
        </p:sp>
      </p:grpSp>
      <p:grpSp>
        <p:nvGrpSpPr>
          <p:cNvPr id="15" name="Group 26"/>
          <p:cNvGrpSpPr/>
          <p:nvPr/>
        </p:nvGrpSpPr>
        <p:grpSpPr>
          <a:xfrm>
            <a:off x="4808820" y="1618862"/>
            <a:ext cx="2573414" cy="1261972"/>
            <a:chOff x="4808820" y="1618862"/>
            <a:chExt cx="2573414" cy="1261972"/>
          </a:xfrm>
        </p:grpSpPr>
        <p:sp>
          <p:nvSpPr>
            <p:cNvPr id="16" name="TextBox 380"/>
            <p:cNvSpPr txBox="1"/>
            <p:nvPr/>
          </p:nvSpPr>
          <p:spPr>
            <a:xfrm>
              <a:off x="4808820" y="1865174"/>
              <a:ext cx="2536435"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a:solidFill>
                    <a:srgbClr val="404040"/>
                  </a:solidFill>
                  <a:uFillTx/>
                  <a:latin typeface="Calibri"/>
                  <a:ea typeface="맑은 고딕" pitchFamily="34"/>
                  <a:cs typeface="Arial" pitchFamily="34"/>
                </a:rPr>
                <a:t>Mittels Machine Learning wird ein </a:t>
              </a:r>
              <a:r>
                <a:rPr lang="de-DE" sz="1200" b="0" i="0" u="none" strike="noStrike" kern="0" cap="none" spc="0" baseline="0">
                  <a:solidFill>
                    <a:srgbClr val="404040"/>
                  </a:solidFill>
                  <a:uFillTx/>
                  <a:latin typeface="Calibri"/>
                  <a:ea typeface="맑은 고딕" pitchFamily="34"/>
                  <a:cs typeface="Arial" pitchFamily="34"/>
                </a:rPr>
                <a:t>Modell entwickelt, welches </a:t>
              </a:r>
              <a:r>
                <a:rPr lang="de-DE" sz="1200" b="0" i="0" u="none" strike="noStrike" kern="1200" cap="none" spc="0" baseline="0">
                  <a:solidFill>
                    <a:srgbClr val="404040"/>
                  </a:solidFill>
                  <a:uFillTx/>
                  <a:latin typeface="Calibri"/>
                  <a:ea typeface="맑은 고딕" pitchFamily="34"/>
                  <a:cs typeface="Arial" pitchFamily="34"/>
                </a:rPr>
                <a:t>den Zusammenhang zwischen den </a:t>
              </a:r>
              <a:r>
                <a:rPr lang="de-DE" sz="1200" b="0" i="0" u="none" strike="noStrike" kern="0" cap="none" spc="0" baseline="0">
                  <a:solidFill>
                    <a:srgbClr val="404040"/>
                  </a:solidFill>
                  <a:uFillTx/>
                  <a:latin typeface="Calibri"/>
                  <a:ea typeface="맑은 고딕" pitchFamily="34"/>
                  <a:cs typeface="Arial" pitchFamily="34"/>
                </a:rPr>
                <a:t>Reflexionsmustern und</a:t>
              </a:r>
              <a:r>
                <a:rPr lang="de-DE" sz="1200" b="0" i="0" u="none" strike="noStrike" kern="1200" cap="none" spc="0" baseline="0">
                  <a:solidFill>
                    <a:srgbClr val="404040"/>
                  </a:solidFill>
                  <a:uFillTx/>
                  <a:latin typeface="Calibri"/>
                  <a:ea typeface="맑은 고딕" pitchFamily="34"/>
                  <a:cs typeface="Arial" pitchFamily="34"/>
                </a:rPr>
                <a:t> der Position der Hand und beschreibt.</a:t>
              </a:r>
            </a:p>
          </p:txBody>
        </p:sp>
        <p:sp>
          <p:nvSpPr>
            <p:cNvPr id="17" name="TextBox 381"/>
            <p:cNvSpPr txBox="1"/>
            <p:nvPr/>
          </p:nvSpPr>
          <p:spPr>
            <a:xfrm>
              <a:off x="4808820" y="1618862"/>
              <a:ext cx="2573414"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1" i="0" u="none" strike="noStrike" kern="1200" cap="none" spc="0" baseline="0">
                  <a:solidFill>
                    <a:srgbClr val="404040"/>
                  </a:solidFill>
                  <a:uFillTx/>
                  <a:latin typeface="Calibri"/>
                  <a:ea typeface="맑은 고딕" pitchFamily="34"/>
                  <a:cs typeface="Arial" pitchFamily="34"/>
                </a:rPr>
                <a:t>Entwicklung des Modells</a:t>
              </a:r>
            </a:p>
          </p:txBody>
        </p:sp>
      </p:grpSp>
      <p:grpSp>
        <p:nvGrpSpPr>
          <p:cNvPr id="18" name="Group 29"/>
          <p:cNvGrpSpPr/>
          <p:nvPr/>
        </p:nvGrpSpPr>
        <p:grpSpPr>
          <a:xfrm>
            <a:off x="9194621" y="1510076"/>
            <a:ext cx="2271570" cy="1638156"/>
            <a:chOff x="9194621" y="1510076"/>
            <a:chExt cx="2271570" cy="1638156"/>
          </a:xfrm>
        </p:grpSpPr>
        <p:sp>
          <p:nvSpPr>
            <p:cNvPr id="19" name="TextBox 383"/>
            <p:cNvSpPr txBox="1"/>
            <p:nvPr/>
          </p:nvSpPr>
          <p:spPr>
            <a:xfrm>
              <a:off x="9197785" y="1763237"/>
              <a:ext cx="2238926" cy="138499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a:solidFill>
                    <a:srgbClr val="404040"/>
                  </a:solidFill>
                  <a:uFillTx/>
                  <a:latin typeface="Calibri"/>
                  <a:ea typeface="맑은 고딕" pitchFamily="34"/>
                  <a:cs typeface="Arial" pitchFamily="34"/>
                </a:rPr>
                <a:t>Sobald genug Daten über Position und Stellung der Hand und die daraus resultierende Reflexionen gesammelt wurden, ist der Sensorhandschuh nicht mehr erforderlich um die Gesten zu erkennen.</a:t>
              </a:r>
            </a:p>
          </p:txBody>
        </p:sp>
        <p:sp>
          <p:nvSpPr>
            <p:cNvPr id="20" name="TextBox 384"/>
            <p:cNvSpPr txBox="1"/>
            <p:nvPr/>
          </p:nvSpPr>
          <p:spPr>
            <a:xfrm>
              <a:off x="9194621" y="1510076"/>
              <a:ext cx="2271570"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1" i="0" u="none" strike="noStrike" kern="1200" cap="none" spc="0" baseline="0">
                  <a:solidFill>
                    <a:srgbClr val="404040"/>
                  </a:solidFill>
                  <a:uFillTx/>
                  <a:latin typeface="Calibri"/>
                  <a:ea typeface="맑은 고딕" pitchFamily="34"/>
                  <a:cs typeface="Arial" pitchFamily="34"/>
                </a:rPr>
                <a:t>Gestenerkennung</a:t>
              </a:r>
            </a:p>
          </p:txBody>
        </p:sp>
      </p:grpSp>
      <p:grpSp>
        <p:nvGrpSpPr>
          <p:cNvPr id="21" name="Group 32"/>
          <p:cNvGrpSpPr/>
          <p:nvPr/>
        </p:nvGrpSpPr>
        <p:grpSpPr>
          <a:xfrm>
            <a:off x="7075810" y="4949034"/>
            <a:ext cx="2271570" cy="1268830"/>
            <a:chOff x="7075810" y="4949034"/>
            <a:chExt cx="2271570" cy="1268830"/>
          </a:xfrm>
        </p:grpSpPr>
        <p:sp>
          <p:nvSpPr>
            <p:cNvPr id="22" name="TextBox 386"/>
            <p:cNvSpPr txBox="1"/>
            <p:nvPr/>
          </p:nvSpPr>
          <p:spPr>
            <a:xfrm>
              <a:off x="7078973" y="5202204"/>
              <a:ext cx="2238926"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a:solidFill>
                    <a:srgbClr val="404040"/>
                  </a:solidFill>
                  <a:uFillTx/>
                  <a:latin typeface="Calibri"/>
                  <a:ea typeface="맑은 고딕" pitchFamily="34"/>
                  <a:cs typeface="Arial" pitchFamily="34"/>
                </a:rPr>
                <a:t>Verschiedene Gesten werden mehrmals wiederholt, um genug Daten zu sammeln und dadurch das entwickelte Modell zu trainieren und zu verfeinern.</a:t>
              </a:r>
            </a:p>
          </p:txBody>
        </p:sp>
        <p:sp>
          <p:nvSpPr>
            <p:cNvPr id="23" name="TextBox 387"/>
            <p:cNvSpPr txBox="1"/>
            <p:nvPr/>
          </p:nvSpPr>
          <p:spPr>
            <a:xfrm>
              <a:off x="7075810" y="4949034"/>
              <a:ext cx="2271570"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1" i="0" u="none" strike="noStrike" kern="1200" cap="none" spc="0" baseline="0">
                  <a:solidFill>
                    <a:srgbClr val="404040"/>
                  </a:solidFill>
                  <a:uFillTx/>
                  <a:latin typeface="Calibri"/>
                  <a:ea typeface="맑은 고딕" pitchFamily="34"/>
                  <a:cs typeface="Arial" pitchFamily="34"/>
                </a:rPr>
                <a:t>Trainingsphase</a:t>
              </a:r>
            </a:p>
          </p:txBody>
        </p:sp>
      </p:grpSp>
      <p:grpSp>
        <p:nvGrpSpPr>
          <p:cNvPr id="24" name="Group 35"/>
          <p:cNvGrpSpPr/>
          <p:nvPr/>
        </p:nvGrpSpPr>
        <p:grpSpPr>
          <a:xfrm>
            <a:off x="2874105" y="4945523"/>
            <a:ext cx="2271570" cy="1268821"/>
            <a:chOff x="2874105" y="4945523"/>
            <a:chExt cx="2271570" cy="1268821"/>
          </a:xfrm>
        </p:grpSpPr>
        <p:sp>
          <p:nvSpPr>
            <p:cNvPr id="25" name="TextBox 389"/>
            <p:cNvSpPr txBox="1"/>
            <p:nvPr/>
          </p:nvSpPr>
          <p:spPr>
            <a:xfrm>
              <a:off x="2877269" y="5198684"/>
              <a:ext cx="2238926"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a:solidFill>
                    <a:srgbClr val="404040"/>
                  </a:solidFill>
                  <a:uFillTx/>
                  <a:latin typeface="Calibri"/>
                  <a:ea typeface="맑은 고딕" pitchFamily="34"/>
                  <a:cs typeface="Arial" pitchFamily="34"/>
                </a:rPr>
                <a:t>Auf </a:t>
              </a:r>
              <a:r>
                <a:rPr lang="de-DE" sz="1200" b="0" i="0" u="none" strike="noStrike" kern="0" cap="none" spc="0" baseline="0">
                  <a:solidFill>
                    <a:srgbClr val="404040"/>
                  </a:solidFill>
                  <a:uFillTx/>
                  <a:latin typeface="Calibri"/>
                  <a:ea typeface="맑은 고딕" pitchFamily="34"/>
                  <a:cs typeface="Arial" pitchFamily="34"/>
                </a:rPr>
                <a:t>einer Platte</a:t>
              </a:r>
              <a:r>
                <a:rPr lang="de-DE" sz="1200" b="0" i="0" u="none" strike="noStrike" kern="1200" cap="none" spc="0" baseline="0">
                  <a:solidFill>
                    <a:srgbClr val="404040"/>
                  </a:solidFill>
                  <a:uFillTx/>
                  <a:latin typeface="Calibri"/>
                  <a:ea typeface="맑은 고딕" pitchFamily="34"/>
                  <a:cs typeface="Arial" pitchFamily="34"/>
                </a:rPr>
                <a:t> werden mehrere Photodioden befestigt, mit deren Hilfe das von der Hand des Benutzers reflektierte Licht detektiert werden kann.</a:t>
              </a:r>
            </a:p>
          </p:txBody>
        </p:sp>
        <p:sp>
          <p:nvSpPr>
            <p:cNvPr id="26" name="TextBox 390"/>
            <p:cNvSpPr txBox="1"/>
            <p:nvPr/>
          </p:nvSpPr>
          <p:spPr>
            <a:xfrm>
              <a:off x="2874105" y="4945523"/>
              <a:ext cx="2271570" cy="2769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1" i="0" u="none" strike="noStrike" kern="1200" cap="none" spc="0" baseline="0">
                  <a:solidFill>
                    <a:srgbClr val="404040"/>
                  </a:solidFill>
                  <a:uFillTx/>
                  <a:latin typeface="Calibri"/>
                  <a:ea typeface="맑은 고딕" pitchFamily="34"/>
                  <a:cs typeface="Arial" pitchFamily="34"/>
                </a:rPr>
                <a:t>Aufbau der Photodioden</a:t>
              </a:r>
            </a:p>
          </p:txBody>
        </p:sp>
      </p:grpSp>
      <p:sp>
        <p:nvSpPr>
          <p:cNvPr id="27" name="Chevron 44"/>
          <p:cNvSpPr/>
          <p:nvPr/>
        </p:nvSpPr>
        <p:spPr>
          <a:xfrm>
            <a:off x="0" y="3068113"/>
            <a:ext cx="819201" cy="1800197"/>
          </a:xfrm>
          <a:custGeom>
            <a:avLst/>
            <a:gdLst>
              <a:gd name="f0" fmla="val w"/>
              <a:gd name="f1" fmla="val h"/>
              <a:gd name="f2" fmla="val 0"/>
              <a:gd name="f3" fmla="val 819200"/>
              <a:gd name="f4" fmla="val 1800200"/>
              <a:gd name="f5" fmla="val 136829"/>
              <a:gd name="f6" fmla="val 900100"/>
              <a:gd name="f7" fmla="val 1361042"/>
              <a:gd name="f8" fmla="val 349443"/>
              <a:gd name="f9" fmla="val 439158"/>
              <a:gd name="f10" fmla="*/ f0 1 819200"/>
              <a:gd name="f11" fmla="*/ f1 1 1800200"/>
              <a:gd name="f12" fmla="+- f4 0 f2"/>
              <a:gd name="f13" fmla="+- f3 0 f2"/>
              <a:gd name="f14" fmla="*/ f13 1 819200"/>
              <a:gd name="f15" fmla="*/ f12 1 1800200"/>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819200" h="1800200">
                <a:moveTo>
                  <a:pt x="f2" y="f2"/>
                </a:moveTo>
                <a:lnTo>
                  <a:pt x="f5" y="f2"/>
                </a:lnTo>
                <a:lnTo>
                  <a:pt x="f3" y="f6"/>
                </a:lnTo>
                <a:lnTo>
                  <a:pt x="f5" y="f4"/>
                </a:lnTo>
                <a:lnTo>
                  <a:pt x="f2" y="f4"/>
                </a:lnTo>
                <a:lnTo>
                  <a:pt x="f2" y="f7"/>
                </a:lnTo>
                <a:lnTo>
                  <a:pt x="f8" y="f6"/>
                </a:lnTo>
                <a:lnTo>
                  <a:pt x="f2" y="f9"/>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28" name="Chevron 45"/>
          <p:cNvSpPr/>
          <p:nvPr/>
        </p:nvSpPr>
        <p:spPr>
          <a:xfrm>
            <a:off x="11253740" y="3068113"/>
            <a:ext cx="938256" cy="1800197"/>
          </a:xfrm>
          <a:custGeom>
            <a:avLst/>
            <a:gdLst>
              <a:gd name="f0" fmla="val w"/>
              <a:gd name="f1" fmla="val h"/>
              <a:gd name="f2" fmla="val 0"/>
              <a:gd name="f3" fmla="val 938256"/>
              <a:gd name="f4" fmla="val 1800200"/>
              <a:gd name="f5" fmla="val 469757"/>
              <a:gd name="f6" fmla="val 617986"/>
              <a:gd name="f7" fmla="val 1182214"/>
              <a:gd name="f8" fmla="val 682371"/>
              <a:gd name="f9" fmla="val 900100"/>
              <a:gd name="f10" fmla="*/ f0 1 938256"/>
              <a:gd name="f11" fmla="*/ f1 1 1800200"/>
              <a:gd name="f12" fmla="+- f4 0 f2"/>
              <a:gd name="f13" fmla="+- f3 0 f2"/>
              <a:gd name="f14" fmla="*/ f13 1 938256"/>
              <a:gd name="f15" fmla="*/ f12 1 1800200"/>
              <a:gd name="f16" fmla="*/ f2 1 f14"/>
              <a:gd name="f17" fmla="*/ f3 1 f14"/>
              <a:gd name="f18" fmla="*/ f2 1 f15"/>
              <a:gd name="f19" fmla="*/ f4 1 f15"/>
              <a:gd name="f20" fmla="*/ f16 f10 1"/>
              <a:gd name="f21" fmla="*/ f17 f10 1"/>
              <a:gd name="f22" fmla="*/ f19 f11 1"/>
              <a:gd name="f23" fmla="*/ f18 f11 1"/>
            </a:gdLst>
            <a:ahLst/>
            <a:cxnLst>
              <a:cxn ang="3cd4">
                <a:pos x="hc" y="t"/>
              </a:cxn>
              <a:cxn ang="0">
                <a:pos x="r" y="vc"/>
              </a:cxn>
              <a:cxn ang="cd4">
                <a:pos x="hc" y="b"/>
              </a:cxn>
              <a:cxn ang="cd2">
                <a:pos x="l" y="vc"/>
              </a:cxn>
            </a:cxnLst>
            <a:rect l="f20" t="f23" r="f21" b="f22"/>
            <a:pathLst>
              <a:path w="938256" h="1800200">
                <a:moveTo>
                  <a:pt x="f2" y="f2"/>
                </a:moveTo>
                <a:lnTo>
                  <a:pt x="f5" y="f2"/>
                </a:lnTo>
                <a:lnTo>
                  <a:pt x="f3" y="f6"/>
                </a:lnTo>
                <a:lnTo>
                  <a:pt x="f3" y="f7"/>
                </a:lnTo>
                <a:lnTo>
                  <a:pt x="f5" y="f4"/>
                </a:lnTo>
                <a:lnTo>
                  <a:pt x="f2" y="f4"/>
                </a:lnTo>
                <a:lnTo>
                  <a:pt x="f8" y="f9"/>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29" name="Chevron 45"/>
          <p:cNvSpPr/>
          <p:nvPr/>
        </p:nvSpPr>
        <p:spPr>
          <a:xfrm>
            <a:off x="11940482" y="3068113"/>
            <a:ext cx="251524" cy="1800197"/>
          </a:xfrm>
          <a:custGeom>
            <a:avLst/>
            <a:gdLst>
              <a:gd name="f0" fmla="val w"/>
              <a:gd name="f1" fmla="val h"/>
              <a:gd name="f2" fmla="val 0"/>
              <a:gd name="f3" fmla="val 251520"/>
              <a:gd name="f4" fmla="val 1800200"/>
              <a:gd name="f5" fmla="val 1468426"/>
              <a:gd name="f6" fmla="val 331774"/>
              <a:gd name="f7" fmla="*/ f0 1 251520"/>
              <a:gd name="f8" fmla="*/ f1 1 1800200"/>
              <a:gd name="f9" fmla="+- f4 0 f2"/>
              <a:gd name="f10" fmla="+- f3 0 f2"/>
              <a:gd name="f11" fmla="*/ f10 1 251520"/>
              <a:gd name="f12" fmla="*/ f9 1 1800200"/>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51520" h="1800200">
                <a:moveTo>
                  <a:pt x="f3" y="f5"/>
                </a:moveTo>
                <a:lnTo>
                  <a:pt x="f3" y="f4"/>
                </a:lnTo>
                <a:lnTo>
                  <a:pt x="f2" y="f4"/>
                </a:lnTo>
                <a:close/>
                <a:moveTo>
                  <a:pt x="f2" y="f2"/>
                </a:moveTo>
                <a:lnTo>
                  <a:pt x="f3" y="f2"/>
                </a:lnTo>
                <a:lnTo>
                  <a:pt x="f3" y="f6"/>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0" name="Chevron 44"/>
          <p:cNvSpPr/>
          <p:nvPr/>
        </p:nvSpPr>
        <p:spPr>
          <a:xfrm>
            <a:off x="0" y="3683258"/>
            <a:ext cx="175098" cy="461936"/>
          </a:xfrm>
          <a:custGeom>
            <a:avLst/>
            <a:gdLst>
              <a:gd name="f0" fmla="val w"/>
              <a:gd name="f1" fmla="val h"/>
              <a:gd name="f2" fmla="val 0"/>
              <a:gd name="f3" fmla="val 134169"/>
              <a:gd name="f4" fmla="val 353958"/>
              <a:gd name="f5" fmla="val 176979"/>
              <a:gd name="f6" fmla="*/ f0 1 134169"/>
              <a:gd name="f7" fmla="*/ f1 1 353958"/>
              <a:gd name="f8" fmla="+- f4 0 f2"/>
              <a:gd name="f9" fmla="+- f3 0 f2"/>
              <a:gd name="f10" fmla="*/ f9 1 134169"/>
              <a:gd name="f11" fmla="*/ f8 1 353958"/>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34169" h="353958">
                <a:moveTo>
                  <a:pt x="f2" y="f2"/>
                </a:moveTo>
                <a:lnTo>
                  <a:pt x="f3" y="f5"/>
                </a:lnTo>
                <a:lnTo>
                  <a:pt x="f2" y="f4"/>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1" name="Chevron 6"/>
          <p:cNvSpPr/>
          <p:nvPr/>
        </p:nvSpPr>
        <p:spPr>
          <a:xfrm>
            <a:off x="2836249"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2" name="Chevron 7"/>
          <p:cNvSpPr/>
          <p:nvPr/>
        </p:nvSpPr>
        <p:spPr>
          <a:xfrm>
            <a:off x="3628330"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3" name="Chevron 8"/>
          <p:cNvSpPr/>
          <p:nvPr/>
        </p:nvSpPr>
        <p:spPr>
          <a:xfrm>
            <a:off x="4395420"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4" name="Chevron 11"/>
          <p:cNvSpPr/>
          <p:nvPr/>
        </p:nvSpPr>
        <p:spPr>
          <a:xfrm>
            <a:off x="9728777"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5" name="Chevron 12"/>
          <p:cNvSpPr/>
          <p:nvPr/>
        </p:nvSpPr>
        <p:spPr>
          <a:xfrm>
            <a:off x="10520857" y="3068113"/>
            <a:ext cx="1152125" cy="1800197"/>
          </a:xfrm>
          <a:custGeom>
            <a:avLst/>
            <a:gdLst>
              <a:gd name="f0" fmla="val 10800000"/>
              <a:gd name="f1" fmla="val 5400000"/>
              <a:gd name="f2" fmla="val 180"/>
              <a:gd name="f3" fmla="val w"/>
              <a:gd name="f4" fmla="val h"/>
              <a:gd name="f5" fmla="val ss"/>
              <a:gd name="f6" fmla="val 0"/>
              <a:gd name="f7" fmla="val 59227"/>
              <a:gd name="f8" fmla="+- 0 0 -360"/>
              <a:gd name="f9" fmla="+- 0 0 -270"/>
              <a:gd name="f10" fmla="+- 0 0 -180"/>
              <a:gd name="f11" fmla="abs f3"/>
              <a:gd name="f12" fmla="abs f4"/>
              <a:gd name="f13" fmla="abs f5"/>
              <a:gd name="f14" fmla="*/ f8 f0 1"/>
              <a:gd name="f15" fmla="*/ f9 f0 1"/>
              <a:gd name="f16" fmla="*/ f10 f0 1"/>
              <a:gd name="f17" fmla="?: f11 f3 1"/>
              <a:gd name="f18" fmla="?: f12 f4 1"/>
              <a:gd name="f19" fmla="?: f13 f5 1"/>
              <a:gd name="f20" fmla="*/ f14 1 f2"/>
              <a:gd name="f21" fmla="*/ f15 1 f2"/>
              <a:gd name="f22" fmla="*/ f16 1 f2"/>
              <a:gd name="f23" fmla="*/ f17 1 21600"/>
              <a:gd name="f24" fmla="*/ f18 1 21600"/>
              <a:gd name="f25" fmla="*/ 21600 f17 1"/>
              <a:gd name="f26" fmla="*/ 21600 f18 1"/>
              <a:gd name="f27" fmla="+- f20 0 f1"/>
              <a:gd name="f28" fmla="+- f21 0 f1"/>
              <a:gd name="f29" fmla="+- f22 0 f1"/>
              <a:gd name="f30" fmla="min f24 f23"/>
              <a:gd name="f31" fmla="*/ f25 1 f19"/>
              <a:gd name="f32" fmla="*/ f26 1 f19"/>
              <a:gd name="f33" fmla="val f31"/>
              <a:gd name="f34" fmla="val f32"/>
              <a:gd name="f35" fmla="*/ f6 f30 1"/>
              <a:gd name="f36" fmla="+- f34 0 f6"/>
              <a:gd name="f37" fmla="+- f33 0 f6"/>
              <a:gd name="f38" fmla="*/ f34 f30 1"/>
              <a:gd name="f39" fmla="*/ f33 f30 1"/>
              <a:gd name="f40" fmla="*/ f36 1 2"/>
              <a:gd name="f41" fmla="min f37 f36"/>
              <a:gd name="f42" fmla="+- f6 f40 0"/>
              <a:gd name="f43" fmla="*/ f41 f7 1"/>
              <a:gd name="f44" fmla="*/ f43 1 100000"/>
              <a:gd name="f45" fmla="*/ f42 f30 1"/>
              <a:gd name="f46" fmla="+- f33 0 f44"/>
              <a:gd name="f47" fmla="*/ f44 f30 1"/>
              <a:gd name="f48" fmla="*/ f46 1 2"/>
              <a:gd name="f49" fmla="+- f46 0 f44"/>
              <a:gd name="f50" fmla="*/ f46 f30 1"/>
              <a:gd name="f51" fmla="?: f49 f44 f6"/>
              <a:gd name="f52" fmla="?: f49 f46 f33"/>
              <a:gd name="f53" fmla="*/ f48 f30 1"/>
              <a:gd name="f54" fmla="*/ f51 f30 1"/>
              <a:gd name="f55" fmla="*/ f52 f30 1"/>
            </a:gdLst>
            <a:ahLst/>
            <a:cxnLst>
              <a:cxn ang="3cd4">
                <a:pos x="hc" y="t"/>
              </a:cxn>
              <a:cxn ang="0">
                <a:pos x="r" y="vc"/>
              </a:cxn>
              <a:cxn ang="cd4">
                <a:pos x="hc" y="b"/>
              </a:cxn>
              <a:cxn ang="cd2">
                <a:pos x="l" y="vc"/>
              </a:cxn>
              <a:cxn ang="f27">
                <a:pos x="f53" y="f35"/>
              </a:cxn>
              <a:cxn ang="f28">
                <a:pos x="f47" y="f45"/>
              </a:cxn>
              <a:cxn ang="f29">
                <a:pos x="f53" y="f38"/>
              </a:cxn>
            </a:cxnLst>
            <a:rect l="f54" t="f35" r="f55" b="f38"/>
            <a:pathLst>
              <a:path>
                <a:moveTo>
                  <a:pt x="f35" y="f35"/>
                </a:moveTo>
                <a:lnTo>
                  <a:pt x="f50" y="f35"/>
                </a:lnTo>
                <a:lnTo>
                  <a:pt x="f39" y="f45"/>
                </a:lnTo>
                <a:lnTo>
                  <a:pt x="f50" y="f38"/>
                </a:lnTo>
                <a:lnTo>
                  <a:pt x="f35" y="f38"/>
                </a:lnTo>
                <a:lnTo>
                  <a:pt x="f47"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36" name="Oval 13"/>
          <p:cNvSpPr/>
          <p:nvPr/>
        </p:nvSpPr>
        <p:spPr>
          <a:xfrm>
            <a:off x="1270366" y="3338218"/>
            <a:ext cx="1259997" cy="125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226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a typeface="맑은 고딕" pitchFamily="34"/>
            </a:endParaRPr>
          </a:p>
        </p:txBody>
      </p:sp>
      <p:sp>
        <p:nvSpPr>
          <p:cNvPr id="37" name="Oval 14"/>
          <p:cNvSpPr/>
          <p:nvPr/>
        </p:nvSpPr>
        <p:spPr>
          <a:xfrm>
            <a:off x="5485394" y="3338218"/>
            <a:ext cx="1259997" cy="125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B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a typeface="맑은 고딕" pitchFamily="34"/>
            </a:endParaRPr>
          </a:p>
        </p:txBody>
      </p:sp>
      <p:sp>
        <p:nvSpPr>
          <p:cNvPr id="38" name="Oval 15"/>
          <p:cNvSpPr/>
          <p:nvPr/>
        </p:nvSpPr>
        <p:spPr>
          <a:xfrm>
            <a:off x="3377875" y="3338218"/>
            <a:ext cx="1259997" cy="125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E84C2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a typeface="맑은 고딕" pitchFamily="34"/>
            </a:endParaRPr>
          </a:p>
        </p:txBody>
      </p:sp>
      <p:sp>
        <p:nvSpPr>
          <p:cNvPr id="39" name="Oval 16"/>
          <p:cNvSpPr/>
          <p:nvPr/>
        </p:nvSpPr>
        <p:spPr>
          <a:xfrm>
            <a:off x="7592903" y="3338218"/>
            <a:ext cx="1259997" cy="125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6492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a typeface="맑은 고딕" pitchFamily="34"/>
            </a:endParaRPr>
          </a:p>
        </p:txBody>
      </p:sp>
      <p:sp>
        <p:nvSpPr>
          <p:cNvPr id="40" name="Oval 17"/>
          <p:cNvSpPr/>
          <p:nvPr/>
        </p:nvSpPr>
        <p:spPr>
          <a:xfrm>
            <a:off x="9700412" y="3338218"/>
            <a:ext cx="1259997" cy="125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842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a typeface="맑은 고딕" pitchFamily="34"/>
            </a:endParaRPr>
          </a:p>
        </p:txBody>
      </p:sp>
      <p:sp>
        <p:nvSpPr>
          <p:cNvPr id="41" name="Donut 15"/>
          <p:cNvSpPr/>
          <p:nvPr/>
        </p:nvSpPr>
        <p:spPr>
          <a:xfrm>
            <a:off x="7891226" y="3640089"/>
            <a:ext cx="662583" cy="657965"/>
          </a:xfrm>
          <a:custGeom>
            <a:avLst/>
            <a:gdLst>
              <a:gd name="f0" fmla="val w"/>
              <a:gd name="f1" fmla="val h"/>
              <a:gd name="f2" fmla="val 0"/>
              <a:gd name="f3" fmla="val 3821708"/>
              <a:gd name="f4" fmla="val 3795110"/>
              <a:gd name="f5" fmla="val 1910854"/>
              <a:gd name="f6" fmla="val 903842"/>
              <a:gd name="f7" fmla="val 1793831"/>
              <a:gd name="f8" fmla="val 1129420"/>
              <a:gd name="f9" fmla="val 1791613"/>
              <a:gd name="f10" fmla="val 1791892"/>
              <a:gd name="f11" fmla="val 1133157"/>
              <a:gd name="f12" fmla="val 1133695"/>
              <a:gd name="f13" fmla="val 1791933"/>
              <a:gd name="f14" fmla="val 1833002"/>
              <a:gd name="f15" fmla="val 1683464"/>
              <a:gd name="f16" fmla="val 1744939"/>
              <a:gd name="f17" fmla="val 1714584"/>
              <a:gd name="f18" fmla="val 1682254"/>
              <a:gd name="f19" fmla="val 1798749"/>
              <a:gd name="f20" fmla="val 1897555"/>
              <a:gd name="f21" fmla="val 2023808"/>
              <a:gd name="f22" fmla="val 1784602"/>
              <a:gd name="f23" fmla="val 2126156"/>
              <a:gd name="f24" fmla="val 1910855"/>
              <a:gd name="f25" fmla="val 1975561"/>
              <a:gd name="f26" fmla="val 2033988"/>
              <a:gd name="f27" fmla="val 2099273"/>
              <a:gd name="f28" fmla="val 2075304"/>
              <a:gd name="f29" fmla="val 2055803"/>
              <a:gd name="f30" fmla="val 2443125"/>
              <a:gd name="f31" fmla="val 2288080"/>
              <a:gd name="f32" fmla="val 2443003"/>
              <a:gd name="f33" fmla="val 2288309"/>
              <a:gd name="f34" fmla="val 2443494"/>
              <a:gd name="f35" fmla="val 2288314"/>
              <a:gd name="f36" fmla="val 2446061"/>
              <a:gd name="f37" fmla="val 2289935"/>
              <a:gd name="f38" fmla="val 2446904"/>
              <a:gd name="f39" fmla="val 2288348"/>
              <a:gd name="f40" fmla="val 2652725"/>
              <a:gd name="f41" fmla="val 2290436"/>
              <a:gd name="f42" fmla="val 2535900"/>
              <a:gd name="f43" fmla="val 2120971"/>
              <a:gd name="f44" fmla="val 2536744"/>
              <a:gd name="f45" fmla="val 2119385"/>
              <a:gd name="f46" fmla="val 2533964"/>
              <a:gd name="f47" fmla="val 2118163"/>
              <a:gd name="f48" fmla="val 2533686"/>
              <a:gd name="f49" fmla="val 2117759"/>
              <a:gd name="f50" fmla="val 2533565"/>
              <a:gd name="f51" fmla="val 2117988"/>
              <a:gd name="f52" fmla="val 2134900"/>
              <a:gd name="f53" fmla="val 1942755"/>
              <a:gd name="f54" fmla="val 2137918"/>
              <a:gd name="f55" fmla="val 1928156"/>
              <a:gd name="f56" fmla="val 2139456"/>
              <a:gd name="f57" fmla="val 1913035"/>
              <a:gd name="f58" fmla="val 1798748"/>
              <a:gd name="f59" fmla="val 2076770"/>
              <a:gd name="f60" fmla="val 1714583"/>
              <a:gd name="f61" fmla="val 1988706"/>
              <a:gd name="f62" fmla="val 1683463"/>
              <a:gd name="f63" fmla="val 2029775"/>
              <a:gd name="f64" fmla="val 2030094"/>
              <a:gd name="f65" fmla="val 2029815"/>
              <a:gd name="f66" fmla="val 2027877"/>
              <a:gd name="f67" fmla="val 565406"/>
              <a:gd name="f68" fmla="val 2646579"/>
              <a:gd name="f69" fmla="val 3243002"/>
              <a:gd name="f70" fmla="val 1161829"/>
              <a:gd name="f71" fmla="val 1897554"/>
              <a:gd name="f72" fmla="val 2633279"/>
              <a:gd name="f73" fmla="val 3229702"/>
              <a:gd name="f74" fmla="val 1175129"/>
              <a:gd name="f75" fmla="val 578706"/>
              <a:gd name="f76" fmla="val 1766837"/>
              <a:gd name="f77" fmla="val 367010"/>
              <a:gd name="f78" fmla="val 1050362"/>
              <a:gd name="f79" fmla="val 432397"/>
              <a:gd name="f80" fmla="val 475174"/>
              <a:gd name="f81" fmla="val 981146"/>
              <a:gd name="f82" fmla="val 377476"/>
              <a:gd name="f83" fmla="val 1681610"/>
              <a:gd name="f84" fmla="val 426306"/>
              <a:gd name="f85" fmla="val 510474"/>
              <a:gd name="f86" fmla="val 1746088"/>
              <a:gd name="f87" fmla="val 1825626"/>
              <a:gd name="f88" fmla="val 1905164"/>
              <a:gd name="f89" fmla="val 1969642"/>
              <a:gd name="f90" fmla="val 364094"/>
              <a:gd name="f91" fmla="val 398055"/>
              <a:gd name="f92" fmla="val 2738400"/>
              <a:gd name="f93" fmla="val 1003246"/>
              <a:gd name="f94" fmla="val 3359660"/>
              <a:gd name="f95" fmla="val 1769417"/>
              <a:gd name="f96" fmla="val 3427809"/>
              <a:gd name="f97" fmla="val 3382101"/>
              <a:gd name="f98" fmla="val 3297933"/>
              <a:gd name="f99" fmla="val 1833895"/>
              <a:gd name="f100" fmla="val 3229701"/>
              <a:gd name="f101" fmla="val 1913433"/>
              <a:gd name="f102" fmla="val 1992971"/>
              <a:gd name="f103" fmla="val 2057449"/>
              <a:gd name="f104" fmla="val 3427707"/>
              <a:gd name="f105" fmla="val 2804164"/>
              <a:gd name="f106" fmla="val 3358467"/>
              <a:gd name="f107" fmla="val 3396856"/>
              <a:gd name="f108" fmla="val 2764020"/>
              <a:gd name="f109" fmla="val 3455018"/>
              <a:gd name="f110" fmla="val 2020616"/>
              <a:gd name="f111" fmla="val 3395402"/>
              <a:gd name="f112" fmla="val 3311234"/>
              <a:gd name="f113" fmla="val 1956138"/>
              <a:gd name="f114" fmla="val 1876600"/>
              <a:gd name="f115" fmla="val 1797062"/>
              <a:gd name="f116" fmla="val 1732584"/>
              <a:gd name="f117" fmla="val 3451747"/>
              <a:gd name="f118" fmla="val 3374444"/>
              <a:gd name="f119" fmla="val 1008025"/>
              <a:gd name="f120" fmla="val 2788738"/>
              <a:gd name="f121" fmla="val 434055"/>
              <a:gd name="f122" fmla="val 2054869"/>
              <a:gd name="f123" fmla="val 367632"/>
              <a:gd name="f124" fmla="val 407296"/>
              <a:gd name="f125" fmla="val 491464"/>
              <a:gd name="f126" fmla="val 1990391"/>
              <a:gd name="f127" fmla="val 559696"/>
              <a:gd name="f128" fmla="val 1910853"/>
              <a:gd name="f129" fmla="val 1831315"/>
              <a:gd name="f130" fmla="val 2966190"/>
              <a:gd name="f131" fmla="val 849564"/>
              <a:gd name="f132" fmla="val 2945546"/>
              <a:gd name="f133" fmla="val 855518"/>
              <a:gd name="f134" fmla="*/ f0 1 3821708"/>
              <a:gd name="f135" fmla="*/ f1 1 3795110"/>
              <a:gd name="f136" fmla="+- f4 0 f2"/>
              <a:gd name="f137" fmla="+- f3 0 f2"/>
              <a:gd name="f138" fmla="*/ f137 1 3821708"/>
              <a:gd name="f139" fmla="*/ f136 1 3795110"/>
              <a:gd name="f140" fmla="*/ f2 1 f138"/>
              <a:gd name="f141" fmla="*/ f3 1 f138"/>
              <a:gd name="f142" fmla="*/ f2 1 f139"/>
              <a:gd name="f143" fmla="*/ f4 1 f139"/>
              <a:gd name="f144" fmla="*/ f140 f134 1"/>
              <a:gd name="f145" fmla="*/ f141 f134 1"/>
              <a:gd name="f146" fmla="*/ f143 f135 1"/>
              <a:gd name="f147" fmla="*/ f142 f135 1"/>
            </a:gdLst>
            <a:ahLst/>
            <a:cxnLst>
              <a:cxn ang="3cd4">
                <a:pos x="hc" y="t"/>
              </a:cxn>
              <a:cxn ang="0">
                <a:pos x="r" y="vc"/>
              </a:cxn>
              <a:cxn ang="cd4">
                <a:pos x="hc" y="b"/>
              </a:cxn>
              <a:cxn ang="cd2">
                <a:pos x="l" y="vc"/>
              </a:cxn>
            </a:cxnLst>
            <a:rect l="f144" t="f147" r="f145" b="f146"/>
            <a:pathLst>
              <a:path w="3821708" h="3795110">
                <a:moveTo>
                  <a:pt x="f5" y="f6"/>
                </a:moveTo>
                <a:lnTo>
                  <a:pt x="f7" y="f8"/>
                </a:lnTo>
                <a:lnTo>
                  <a:pt x="f9" y="f8"/>
                </a:lnTo>
                <a:lnTo>
                  <a:pt x="f10" y="f11"/>
                </a:lnTo>
                <a:lnTo>
                  <a:pt x="f9" y="f12"/>
                </a:lnTo>
                <a:lnTo>
                  <a:pt x="f13" y="f12"/>
                </a:lnTo>
                <a:lnTo>
                  <a:pt x="f14" y="f15"/>
                </a:lnTo>
                <a:cubicBezTo>
                  <a:pt x="f16" y="f17"/>
                  <a:pt x="f18" y="f19"/>
                  <a:pt x="f18" y="f20"/>
                </a:cubicBezTo>
                <a:cubicBezTo>
                  <a:pt x="f18" y="f21"/>
                  <a:pt x="f22" y="f23"/>
                  <a:pt x="f24" y="f23"/>
                </a:cubicBezTo>
                <a:cubicBezTo>
                  <a:pt x="f25" y="f23"/>
                  <a:pt x="f26" y="f27"/>
                  <a:pt x="f28" y="f29"/>
                </a:cubicBez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cubicBezTo>
                  <a:pt x="f54" y="f55"/>
                  <a:pt x="f56" y="f57"/>
                  <a:pt x="f56" y="f20"/>
                </a:cubicBezTo>
                <a:cubicBezTo>
                  <a:pt x="f56" y="f58"/>
                  <a:pt x="f59" y="f60"/>
                  <a:pt x="f61" y="f62"/>
                </a:cubicBezTo>
                <a:lnTo>
                  <a:pt x="f63" y="f12"/>
                </a:lnTo>
                <a:lnTo>
                  <a:pt x="f64" y="f12"/>
                </a:lnTo>
                <a:lnTo>
                  <a:pt x="f65" y="f11"/>
                </a:lnTo>
                <a:lnTo>
                  <a:pt x="f64" y="f8"/>
                </a:lnTo>
                <a:lnTo>
                  <a:pt x="f66" y="f8"/>
                </a:lnTo>
                <a:close/>
                <a:moveTo>
                  <a:pt x="f5" y="f67"/>
                </a:moveTo>
                <a:cubicBezTo>
                  <a:pt x="f68" y="f67"/>
                  <a:pt x="f69" y="f70"/>
                  <a:pt x="f69" y="f71"/>
                </a:cubicBezTo>
                <a:cubicBezTo>
                  <a:pt x="f69" y="f72"/>
                  <a:pt x="f68" y="f73"/>
                  <a:pt x="f5" y="f73"/>
                </a:cubicBezTo>
                <a:cubicBezTo>
                  <a:pt x="f74" y="f73"/>
                  <a:pt x="f75" y="f72"/>
                  <a:pt x="f75" y="f71"/>
                </a:cubicBezTo>
                <a:cubicBezTo>
                  <a:pt x="f75" y="f70"/>
                  <a:pt x="f74" y="f67"/>
                  <a:pt x="f5" y="f67"/>
                </a:cubicBezTo>
                <a:close/>
                <a:moveTo>
                  <a:pt x="f76" y="f77"/>
                </a:moveTo>
                <a:cubicBezTo>
                  <a:pt x="f78" y="f79"/>
                  <a:pt x="f80" y="f81"/>
                  <a:pt x="f82" y="f83"/>
                </a:cubicBezTo>
                <a:lnTo>
                  <a:pt x="f84" y="f83"/>
                </a:lnTo>
                <a:cubicBezTo>
                  <a:pt x="f85" y="f83"/>
                  <a:pt x="f75" y="f86"/>
                  <a:pt x="f75" y="f87"/>
                </a:cubicBezTo>
                <a:cubicBezTo>
                  <a:pt x="f75" y="f88"/>
                  <a:pt x="f85" y="f89"/>
                  <a:pt x="f84" y="f89"/>
                </a:cubicBezTo>
                <a:lnTo>
                  <a:pt x="f90" y="f89"/>
                </a:lnTo>
                <a:cubicBezTo>
                  <a:pt x="f91" y="f92"/>
                  <a:pt x="f93" y="f94"/>
                  <a:pt x="f95" y="f96"/>
                </a:cubicBezTo>
                <a:lnTo>
                  <a:pt x="f95" y="f97"/>
                </a:lnTo>
                <a:cubicBezTo>
                  <a:pt x="f95" y="f98"/>
                  <a:pt x="f99" y="f100"/>
                  <a:pt x="f101" y="f100"/>
                </a:cubicBezTo>
                <a:cubicBezTo>
                  <a:pt x="f102" y="f100"/>
                  <a:pt x="f103" y="f98"/>
                  <a:pt x="f103" y="f97"/>
                </a:cubicBezTo>
                <a:lnTo>
                  <a:pt x="f103" y="f104"/>
                </a:lnTo>
                <a:cubicBezTo>
                  <a:pt x="f105" y="f106"/>
                  <a:pt x="f107" y="f108"/>
                  <a:pt x="f109" y="f110"/>
                </a:cubicBezTo>
                <a:lnTo>
                  <a:pt x="f111" y="f110"/>
                </a:lnTo>
                <a:cubicBezTo>
                  <a:pt x="f112" y="f110"/>
                  <a:pt x="f69" y="f113"/>
                  <a:pt x="f69" y="f114"/>
                </a:cubicBezTo>
                <a:cubicBezTo>
                  <a:pt x="f69" y="f115"/>
                  <a:pt x="f112" y="f116"/>
                  <a:pt x="f111" y="f116"/>
                </a:cubicBezTo>
                <a:lnTo>
                  <a:pt x="f117" y="f116"/>
                </a:lnTo>
                <a:cubicBezTo>
                  <a:pt x="f118" y="f119"/>
                  <a:pt x="f120" y="f121"/>
                  <a:pt x="f122" y="f123"/>
                </a:cubicBezTo>
                <a:lnTo>
                  <a:pt x="f122" y="f124"/>
                </a:lnTo>
                <a:cubicBezTo>
                  <a:pt x="f122" y="f125"/>
                  <a:pt x="f126" y="f127"/>
                  <a:pt x="f128" y="f127"/>
                </a:cubicBezTo>
                <a:cubicBezTo>
                  <a:pt x="f129" y="f127"/>
                  <a:pt x="f76" y="f125"/>
                  <a:pt x="f76" y="f124"/>
                </a:cubicBezTo>
                <a:close/>
                <a:moveTo>
                  <a:pt x="f5" y="f2"/>
                </a:moveTo>
                <a:cubicBezTo>
                  <a:pt x="f130" y="f2"/>
                  <a:pt x="f3" y="f131"/>
                  <a:pt x="f3" y="f20"/>
                </a:cubicBezTo>
                <a:cubicBezTo>
                  <a:pt x="f3" y="f132"/>
                  <a:pt x="f130" y="f4"/>
                  <a:pt x="f5" y="f4"/>
                </a:cubicBezTo>
                <a:cubicBezTo>
                  <a:pt x="f133" y="f4"/>
                  <a:pt x="f2" y="f132"/>
                  <a:pt x="f2" y="f20"/>
                </a:cubicBezTo>
                <a:cubicBezTo>
                  <a:pt x="f2" y="f131"/>
                  <a:pt x="f133" y="f2"/>
                  <a:pt x="f5" y="f2"/>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Calibri"/>
              <a:ea typeface="맑은 고딕" pitchFamily="34"/>
            </a:endParaRPr>
          </a:p>
        </p:txBody>
      </p:sp>
      <p:sp>
        <p:nvSpPr>
          <p:cNvPr id="42" name="Text Placeholder 52"/>
          <p:cNvSpPr txBox="1"/>
          <p:nvPr/>
        </p:nvSpPr>
        <p:spPr>
          <a:xfrm>
            <a:off x="883667" y="970580"/>
            <a:ext cx="12191996" cy="419380"/>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de-DE" sz="2800" b="0" i="0" u="none" strike="noStrike" kern="1200" cap="none" spc="0" baseline="0">
                <a:solidFill>
                  <a:srgbClr val="000000"/>
                </a:solidFill>
                <a:uFillTx/>
                <a:latin typeface="Calibri"/>
              </a:rPr>
              <a:t>Die Realisierung der Gestenerkennung erfolgt in 5 Schritten:</a:t>
            </a:r>
          </a:p>
        </p:txBody>
      </p:sp>
      <p:pic>
        <p:nvPicPr>
          <p:cNvPr id="43" name="Grafik 48"/>
          <p:cNvPicPr>
            <a:picLocks noChangeAspect="1"/>
          </p:cNvPicPr>
          <p:nvPr/>
        </p:nvPicPr>
        <p:blipFill>
          <a:blip r:embed="rId3"/>
          <a:stretch>
            <a:fillRect/>
          </a:stretch>
        </p:blipFill>
        <p:spPr>
          <a:xfrm>
            <a:off x="1570070" y="3412559"/>
            <a:ext cx="809527" cy="1147370"/>
          </a:xfrm>
          <a:prstGeom prst="rect">
            <a:avLst/>
          </a:prstGeom>
          <a:noFill/>
          <a:ln cap="flat">
            <a:noFill/>
          </a:ln>
        </p:spPr>
      </p:pic>
      <p:pic>
        <p:nvPicPr>
          <p:cNvPr id="44" name="Grafik 49"/>
          <p:cNvPicPr>
            <a:picLocks noChangeAspect="1"/>
          </p:cNvPicPr>
          <p:nvPr/>
        </p:nvPicPr>
        <p:blipFill>
          <a:blip r:embed="rId4"/>
          <a:stretch>
            <a:fillRect/>
          </a:stretch>
        </p:blipFill>
        <p:spPr>
          <a:xfrm>
            <a:off x="1790605" y="4059807"/>
            <a:ext cx="264526" cy="264526"/>
          </a:xfrm>
          <a:prstGeom prst="rect">
            <a:avLst/>
          </a:prstGeom>
          <a:noFill/>
          <a:ln cap="flat">
            <a:noFill/>
          </a:ln>
        </p:spPr>
      </p:pic>
      <p:sp>
        <p:nvSpPr>
          <p:cNvPr id="45" name="Oval 21"/>
          <p:cNvSpPr/>
          <p:nvPr/>
        </p:nvSpPr>
        <p:spPr>
          <a:xfrm rot="20700014">
            <a:off x="5638749" y="3523805"/>
            <a:ext cx="980200" cy="859069"/>
          </a:xfrm>
          <a:custGeom>
            <a:avLst/>
            <a:gdLst>
              <a:gd name="f0" fmla="val w"/>
              <a:gd name="f1" fmla="val h"/>
              <a:gd name="f2" fmla="val 0"/>
              <a:gd name="f3" fmla="val 4088377"/>
              <a:gd name="f4" fmla="val 3321003"/>
              <a:gd name="f5" fmla="val 1365628"/>
              <a:gd name="f6" fmla="val 1622218"/>
              <a:gd name="f7" fmla="val 1121373"/>
              <a:gd name="f8" fmla="val 1556771"/>
              <a:gd name="f9" fmla="val 870309"/>
              <a:gd name="f10" fmla="val 1701722"/>
              <a:gd name="f11" fmla="val 804861"/>
              <a:gd name="f12" fmla="val 1945977"/>
              <a:gd name="f13" fmla="val 739413"/>
              <a:gd name="f14" fmla="val 2190232"/>
              <a:gd name="f15" fmla="val 884365"/>
              <a:gd name="f16" fmla="val 2441296"/>
              <a:gd name="f17" fmla="val 1128620"/>
              <a:gd name="f18" fmla="val 2506744"/>
              <a:gd name="f19" fmla="val 1372875"/>
              <a:gd name="f20" fmla="val 2572191"/>
              <a:gd name="f21" fmla="val 1623939"/>
              <a:gd name="f22" fmla="val 2427240"/>
              <a:gd name="f23" fmla="val 1689387"/>
              <a:gd name="f24" fmla="val 2182985"/>
              <a:gd name="f25" fmla="val 1754835"/>
              <a:gd name="f26" fmla="val 1938730"/>
              <a:gd name="f27" fmla="val 1609883"/>
              <a:gd name="f28" fmla="val 1687666"/>
              <a:gd name="f29" fmla="val 1447099"/>
              <a:gd name="f30" fmla="val 1318163"/>
              <a:gd name="f31" fmla="val 1859279"/>
              <a:gd name="f32" fmla="val 1428606"/>
              <a:gd name="f33" fmla="val 2103885"/>
              <a:gd name="f34" fmla="val 1852277"/>
              <a:gd name="f35" fmla="val 1993442"/>
              <a:gd name="f36" fmla="val 2264456"/>
              <a:gd name="f37" fmla="val 1882999"/>
              <a:gd name="f38" fmla="val 2676636"/>
              <a:gd name="f39" fmla="val 1459328"/>
              <a:gd name="f40" fmla="val 2921242"/>
              <a:gd name="f41" fmla="val 1047149"/>
              <a:gd name="f42" fmla="val 2810799"/>
              <a:gd name="f43" fmla="val 634969"/>
              <a:gd name="f44" fmla="val 2700356"/>
              <a:gd name="f45" fmla="val 390363"/>
              <a:gd name="f46" fmla="val 2276685"/>
              <a:gd name="f47" fmla="val 500806"/>
              <a:gd name="f48" fmla="val 1864505"/>
              <a:gd name="f49" fmla="val 611249"/>
              <a:gd name="f50" fmla="val 1452326"/>
              <a:gd name="f51" fmla="val 1034920"/>
              <a:gd name="f52" fmla="val 1207720"/>
              <a:gd name="f53" fmla="val 1476725"/>
              <a:gd name="f54" fmla="val 1207597"/>
              <a:gd name="f55" fmla="val 1003481"/>
              <a:gd name="f56" fmla="val 1080792"/>
              <a:gd name="f57" fmla="val 517045"/>
              <a:gd name="f58" fmla="val 1361635"/>
              <a:gd name="f59" fmla="val 390240"/>
              <a:gd name="f60" fmla="val 1834879"/>
              <a:gd name="f61" fmla="val 263435"/>
              <a:gd name="f62" fmla="val 2308124"/>
              <a:gd name="f63" fmla="val 544279"/>
              <a:gd name="f64" fmla="val 2794559"/>
              <a:gd name="f65" fmla="val 1017523"/>
              <a:gd name="f66" fmla="val 2921365"/>
              <a:gd name="f67" fmla="val 1490767"/>
              <a:gd name="f68" fmla="val 3048170"/>
              <a:gd name="f69" fmla="val 1977202"/>
              <a:gd name="f70" fmla="val 2767326"/>
              <a:gd name="f71" fmla="val 2104008"/>
              <a:gd name="f72" fmla="val 2294082"/>
              <a:gd name="f73" fmla="val 2230813"/>
              <a:gd name="f74" fmla="val 1820838"/>
              <a:gd name="f75" fmla="val 1949969"/>
              <a:gd name="f76" fmla="val 1334403"/>
              <a:gd name="f77" fmla="val 3290290"/>
              <a:gd name="f78" fmla="val 1590224"/>
              <a:gd name="f79" fmla="val 3269727"/>
              <a:gd name="f80" fmla="val 1586016"/>
              <a:gd name="f81" fmla="val 3248437"/>
              <a:gd name="f82" fmla="val 1583806"/>
              <a:gd name="f83" fmla="val 3226630"/>
              <a:gd name="f84" fmla="val 3052179"/>
              <a:gd name="f85" fmla="val 2910758"/>
              <a:gd name="f86" fmla="val 1725227"/>
              <a:gd name="f87" fmla="val 1899678"/>
              <a:gd name="f88" fmla="val 2074130"/>
              <a:gd name="f89" fmla="val 2215551"/>
              <a:gd name="f90" fmla="val 2215550"/>
              <a:gd name="f91" fmla="val 3401082"/>
              <a:gd name="f92" fmla="val 3542503"/>
              <a:gd name="f93" fmla="val 3542502"/>
              <a:gd name="f94" fmla="val 1747033"/>
              <a:gd name="f95" fmla="val 3434228"/>
              <a:gd name="f96" fmla="val 1619677"/>
              <a:gd name="f97" fmla="val 3334055"/>
              <a:gd name="f98" fmla="val 1377473"/>
              <a:gd name="f99" fmla="val 3576950"/>
              <a:gd name="f100" fmla="val 1427177"/>
              <a:gd name="f101" fmla="val 3759665"/>
              <a:gd name="f102" fmla="val 1642090"/>
              <a:gd name="f103" fmla="val 2194064"/>
              <a:gd name="f104" fmla="val 3521017"/>
              <a:gd name="f105" fmla="val 2432713"/>
              <a:gd name="f106" fmla="val 2932244"/>
              <a:gd name="f107" fmla="val 2432712"/>
              <a:gd name="f108" fmla="val 2693596"/>
              <a:gd name="f109" fmla="val 2194065"/>
              <a:gd name="f110" fmla="val 1605292"/>
              <a:gd name="f111" fmla="val 1366644"/>
              <a:gd name="f112" fmla="val 3263429"/>
              <a:gd name="f113" fmla="val 3299356"/>
              <a:gd name="f114" fmla="val 1370373"/>
              <a:gd name="f115" fmla="val 1391137"/>
              <a:gd name="f116" fmla="val 789478"/>
              <a:gd name="f117" fmla="val 1759910"/>
              <a:gd name="f118" fmla="val 888290"/>
              <a:gd name="f119" fmla="val 1754625"/>
              <a:gd name="f120" fmla="val 1202375"/>
              <a:gd name="f121" fmla="val 1744979"/>
              <a:gd name="f122" fmla="val 1199790"/>
              <a:gd name="f123" fmla="val 1823578"/>
              <a:gd name="f124" fmla="val 1244024"/>
              <a:gd name="f125" fmla="val 1894617"/>
              <a:gd name="f126" fmla="val 1298265"/>
              <a:gd name="f127" fmla="val 1954704"/>
              <a:gd name="f128" fmla="val 1362586"/>
              <a:gd name="f129" fmla="val 2234317"/>
              <a:gd name="f130" fmla="val 1293059"/>
              <a:gd name="f131" fmla="val 2413554"/>
              <a:gd name="f132" fmla="val 1630152"/>
              <a:gd name="f133" fmla="val 2214321"/>
              <a:gd name="f134" fmla="val 1809770"/>
              <a:gd name="f135" fmla="val 2239296"/>
              <a:gd name="f136" fmla="val 1900740"/>
              <a:gd name="f137" fmla="val 2251067"/>
              <a:gd name="f138" fmla="val 1995997"/>
              <a:gd name="f139" fmla="val 2246841"/>
              <a:gd name="f140" fmla="val 2092825"/>
              <a:gd name="f141" fmla="val 2495698"/>
              <a:gd name="f142" fmla="val 2230974"/>
              <a:gd name="f143" fmla="val 2396885"/>
              <a:gd name="f144" fmla="val 2599747"/>
              <a:gd name="f145" fmla="val 2094912"/>
              <a:gd name="f146" fmla="val 2594668"/>
              <a:gd name="f147" fmla="val 2056732"/>
              <a:gd name="f148" fmla="val 2658461"/>
              <a:gd name="f149" fmla="val 2010475"/>
              <a:gd name="f150" fmla="val 2715996"/>
              <a:gd name="f151" fmla="val 1958644"/>
              <a:gd name="f152" fmla="val 2767359"/>
              <a:gd name="f153" fmla="val 2057814"/>
              <a:gd name="f154" fmla="val 3026193"/>
              <a:gd name="f155" fmla="val 1745078"/>
              <a:gd name="f156" fmla="val 3245174"/>
              <a:gd name="f157" fmla="val 1507869"/>
              <a:gd name="f158" fmla="val 3039237"/>
              <a:gd name="f159" fmla="val 1536736"/>
              <a:gd name="f160" fmla="val 3019025"/>
              <a:gd name="f161" fmla="val 1445878"/>
              <a:gd name="f162" fmla="val 3048429"/>
              <a:gd name="f163" fmla="val 1349798"/>
              <a:gd name="f164" fmla="val 3062567"/>
              <a:gd name="f165" fmla="val 1251837"/>
              <a:gd name="f166" fmla="val 3062021"/>
              <a:gd name="f167" fmla="val 1108065"/>
              <a:gd name="f168" fmla="val 739291"/>
              <a:gd name="f169" fmla="val 3222191"/>
              <a:gd name="f170" fmla="val 744274"/>
              <a:gd name="f171" fmla="val 2926021"/>
              <a:gd name="f172" fmla="val 666128"/>
              <a:gd name="f173" fmla="val 2881484"/>
              <a:gd name="f174" fmla="val 595548"/>
              <a:gd name="f175" fmla="val 2827017"/>
              <a:gd name="f176" fmla="val 535891"/>
              <a:gd name="f177" fmla="val 2762576"/>
              <a:gd name="f178" fmla="val 540671"/>
              <a:gd name="f179" fmla="val 2772825"/>
              <a:gd name="f180" fmla="val 232276"/>
              <a:gd name="f181" fmla="val 2832568"/>
              <a:gd name="f182" fmla="val 70927"/>
              <a:gd name="f183" fmla="val 2486556"/>
              <a:gd name="f184" fmla="val 279495"/>
              <a:gd name="f185" fmla="val 2317444"/>
              <a:gd name="f186" fmla="val 257233"/>
              <a:gd name="f187" fmla="val 2235849"/>
              <a:gd name="f188" fmla="val 245603"/>
              <a:gd name="f189" fmla="val 2150814"/>
              <a:gd name="f190" fmla="val 245586"/>
              <a:gd name="f191" fmla="val 2064274"/>
              <a:gd name="f192" fmla="val 1927940"/>
              <a:gd name="f193" fmla="val 98812"/>
              <a:gd name="f194" fmla="val 1559167"/>
              <a:gd name="f195" fmla="val 380240"/>
              <a:gd name="f196" fmla="val 1563901"/>
              <a:gd name="f197" fmla="val 418421"/>
              <a:gd name="f198" fmla="val 1496524"/>
              <a:gd name="f199" fmla="val 464524"/>
              <a:gd name="f200" fmla="val 1435092"/>
              <a:gd name="f201" fmla="val 516679"/>
              <a:gd name="f202" fmla="val 1380105"/>
              <a:gd name="f203" fmla="val 422419"/>
              <a:gd name="f204" fmla="val 1089378"/>
              <a:gd name="f205" fmla="val 746189"/>
              <a:gd name="f206" fmla="val 887063"/>
              <a:gd name="f207" fmla="val 972292"/>
              <a:gd name="f208" fmla="val 1105134"/>
              <a:gd name="f209" fmla="val 970019"/>
              <a:gd name="f210" fmla="val 1106554"/>
              <a:gd name="f211" fmla="val 1058903"/>
              <a:gd name="f212" fmla="val 1078586"/>
              <a:gd name="f213" fmla="val 1152743"/>
              <a:gd name="f214" fmla="val 1065659"/>
              <a:gd name="f215" fmla="val 1248316"/>
              <a:gd name="f216" fmla="val 1066709"/>
              <a:gd name="f217" fmla="val 1238669"/>
              <a:gd name="f218" fmla="val 1064125"/>
              <a:gd name="f219" fmla="val 3349970"/>
              <a:gd name="f220" fmla="val 1300109"/>
              <a:gd name="f221" fmla="val 3310130"/>
              <a:gd name="f222" fmla="val 1291957"/>
              <a:gd name="f223" fmla="val 3268880"/>
              <a:gd name="f224" fmla="val 1287676"/>
              <a:gd name="f225" fmla="val 2888631"/>
              <a:gd name="f226" fmla="val 2614628"/>
              <a:gd name="f227" fmla="val 1561679"/>
              <a:gd name="f228" fmla="val 2237678"/>
              <a:gd name="f229" fmla="val 2888630"/>
              <a:gd name="f230" fmla="val 2511680"/>
              <a:gd name="f231" fmla="val 2511681"/>
              <a:gd name="f232" fmla="val 3564630"/>
              <a:gd name="f233" fmla="val 3838633"/>
              <a:gd name="f234" fmla="val 3838632"/>
              <a:gd name="f235" fmla="val 1603928"/>
              <a:gd name="f236" fmla="val 3628849"/>
              <a:gd name="f237" fmla="val 1357176"/>
              <a:gd name="f238" fmla="val 3358324"/>
              <a:gd name="f239" fmla="val 1024334"/>
              <a:gd name="f240" fmla="val 3410883"/>
              <a:gd name="f241" fmla="val 1234575"/>
              <a:gd name="f242" fmla="val 3403994"/>
              <a:gd name="f243" fmla="val 3464268"/>
              <a:gd name="f244" fmla="val 1250018"/>
              <a:gd name="f245" fmla="val 3521292"/>
              <a:gd name="f246" fmla="val 1273478"/>
              <a:gd name="f247" fmla="val 3572818"/>
              <a:gd name="f248" fmla="val 1305612"/>
              <a:gd name="f249" fmla="val 3746730"/>
              <a:gd name="f250" fmla="val 1209354"/>
              <a:gd name="f251" fmla="val 3926358"/>
              <a:gd name="f252" fmla="val 1401981"/>
              <a:gd name="f253" fmla="val 3825667"/>
              <a:gd name="f254" fmla="val 1557247"/>
              <a:gd name="f255" fmla="val 3858552"/>
              <a:gd name="f256" fmla="val 1613408"/>
              <a:gd name="f257" fmla="val 3883404"/>
              <a:gd name="f258" fmla="val 1674784"/>
              <a:gd name="f259" fmla="val 3897877"/>
              <a:gd name="f260" fmla="val 1740062"/>
              <a:gd name="f261" fmla="val 1787686"/>
              <a:gd name="f262" fmla="val 2051071"/>
              <a:gd name="f263" fmla="val 3886243"/>
              <a:gd name="f264" fmla="val 2101605"/>
              <a:gd name="f265" fmla="val 3872191"/>
              <a:gd name="f266" fmla="val 2150933"/>
              <a:gd name="f267" fmla="val 3851639"/>
              <a:gd name="f268" fmla="val 2197531"/>
              <a:gd name="f269" fmla="val 3826272"/>
              <a:gd name="f270" fmla="val 2241013"/>
              <a:gd name="f271" fmla="val 3938572"/>
              <a:gd name="f272" fmla="val 2395786"/>
              <a:gd name="f273" fmla="val 3769272"/>
              <a:gd name="f274" fmla="val 2597551"/>
              <a:gd name="f275" fmla="val 3574432"/>
              <a:gd name="f276" fmla="val 2502674"/>
              <a:gd name="f277" fmla="val 3590059"/>
              <a:gd name="f278" fmla="val 2484050"/>
              <a:gd name="f279" fmla="val 3534764"/>
              <a:gd name="f280" fmla="val 2519868"/>
              <a:gd name="f281" fmla="val 3473263"/>
              <a:gd name="f282" fmla="val 2546445"/>
              <a:gd name="f283" fmla="val 3407886"/>
              <a:gd name="f284" fmla="val 2563572"/>
              <a:gd name="f285" fmla="val 3358323"/>
              <a:gd name="f286" fmla="val 2761823"/>
              <a:gd name="f287" fmla="val 3094938"/>
              <a:gd name="f288" fmla="val 3045375"/>
              <a:gd name="f289" fmla="val 2563574"/>
              <a:gd name="f290" fmla="val 2985349"/>
              <a:gd name="f291" fmla="val 2547848"/>
              <a:gd name="f292" fmla="val 2928591"/>
              <a:gd name="f293" fmla="val 2524155"/>
              <a:gd name="f294" fmla="val 2877330"/>
              <a:gd name="f295" fmla="val 2491865"/>
              <a:gd name="f296" fmla="val 2882346"/>
              <a:gd name="f297" fmla="val 2497841"/>
              <a:gd name="f298" fmla="val 2687507"/>
              <a:gd name="f299" fmla="val 2592718"/>
              <a:gd name="f300" fmla="val 2518206"/>
              <a:gd name="f301" fmla="val 2390954"/>
              <a:gd name="f302" fmla="val 2626994"/>
              <a:gd name="f303" fmla="val 2241021"/>
              <a:gd name="f304" fmla="val 2597591"/>
              <a:gd name="f305" fmla="val 2190623"/>
              <a:gd name="f306" fmla="val 2574657"/>
              <a:gd name="f307" fmla="val 2136035"/>
              <a:gd name="f308" fmla="val 2559194"/>
              <a:gd name="f309" fmla="val 2078370"/>
              <a:gd name="f310" fmla="val 2371198"/>
              <a:gd name="f311" fmla="val 2031371"/>
              <a:gd name="f312" fmla="val 1767986"/>
              <a:gd name="f313" fmla="val 2559579"/>
              <a:gd name="f314" fmla="val 1720890"/>
              <a:gd name="f315" fmla="val 2572992"/>
              <a:gd name="f316" fmla="val 1669175"/>
              <a:gd name="f317" fmla="val 2592745"/>
              <a:gd name="f318" fmla="val 1620006"/>
              <a:gd name="f319" fmla="val 2617681"/>
              <a:gd name="f320" fmla="val 1574051"/>
              <a:gd name="f321" fmla="val 2502958"/>
              <a:gd name="f322" fmla="val 1397149"/>
              <a:gd name="f323" fmla="val 2682587"/>
              <a:gd name="f324" fmla="val 1204520"/>
              <a:gd name="f325" fmla="val 2872193"/>
              <a:gd name="f326" fmla="val 1309466"/>
              <a:gd name="f327" fmla="val 2870932"/>
              <a:gd name="f328" fmla="val 1310818"/>
              <a:gd name="f329" fmla="val 2925169"/>
              <a:gd name="f330" fmla="val 1276310"/>
              <a:gd name="f331" fmla="val 2985393"/>
              <a:gd name="f332" fmla="val 1250941"/>
              <a:gd name="f333" fmla="val 3049268"/>
              <a:gd name="f334" fmla="val 3042378"/>
              <a:gd name="f335" fmla="val 1234576"/>
              <a:gd name="f336" fmla="val 3094939"/>
              <a:gd name="f337" fmla="val 2786480"/>
              <a:gd name="f338" fmla="val 402820"/>
              <a:gd name="f339" fmla="val 2745900"/>
              <a:gd name="f340" fmla="val 389943"/>
              <a:gd name="f341" fmla="val 2701172"/>
              <a:gd name="f342" fmla="val 388627"/>
              <a:gd name="f343" fmla="val 2657264"/>
              <a:gd name="f344" fmla="val 401580"/>
              <a:gd name="f345" fmla="val 2540176"/>
              <a:gd name="f346" fmla="val 436121"/>
              <a:gd name="f347" fmla="val 2473258"/>
              <a:gd name="f348" fmla="val 559041"/>
              <a:gd name="f349" fmla="val 2507800"/>
              <a:gd name="f350" fmla="val 676128"/>
              <a:gd name="f351" fmla="val 2542340"/>
              <a:gd name="f352" fmla="val 793216"/>
              <a:gd name="f353" fmla="val 2665260"/>
              <a:gd name="f354" fmla="val 860133"/>
              <a:gd name="f355" fmla="val 2782348"/>
              <a:gd name="f356" fmla="val 825592"/>
              <a:gd name="f357" fmla="val 2899435"/>
              <a:gd name="f358" fmla="val 791051"/>
              <a:gd name="f359" fmla="val 2966353"/>
              <a:gd name="f360" fmla="val 668132"/>
              <a:gd name="f361" fmla="val 2931812"/>
              <a:gd name="f362" fmla="val 551045"/>
              <a:gd name="f363" fmla="val 2910223"/>
              <a:gd name="f364" fmla="val 477864"/>
              <a:gd name="f365" fmla="val 2854113"/>
              <a:gd name="f366" fmla="val 424282"/>
              <a:gd name="f367" fmla="val 2932202"/>
              <a:gd name="f368" fmla="val 47278"/>
              <a:gd name="f369" fmla="val 3090904"/>
              <a:gd name="f370" fmla="val 140999"/>
              <a:gd name="f371" fmla="val 3054065"/>
              <a:gd name="f372" fmla="val 265147"/>
              <a:gd name="f373" fmla="val 3087256"/>
              <a:gd name="f374" fmla="val 296329"/>
              <a:gd name="f375" fmla="val 3116089"/>
              <a:gd name="f376" fmla="val 332603"/>
              <a:gd name="f377" fmla="val 3138727"/>
              <a:gd name="f378" fmla="val 373550"/>
              <a:gd name="f379" fmla="val 3276016"/>
              <a:gd name="f380" fmla="val 367796"/>
              <a:gd name="f381" fmla="val 3328165"/>
              <a:gd name="f382" fmla="val 544574"/>
              <a:gd name="f383" fmla="val 3202503"/>
              <a:gd name="f384" fmla="val 618514"/>
              <a:gd name="f385" fmla="val 3202838"/>
              <a:gd name="f386" fmla="val 654403"/>
              <a:gd name="f387" fmla="val 3198271"/>
              <a:gd name="f388" fmla="val 689748"/>
              <a:gd name="f389" fmla="val 3189855"/>
              <a:gd name="f390" fmla="val 723955"/>
              <a:gd name="f391" fmla="val 3295873"/>
              <a:gd name="f392" fmla="val 805599"/>
              <a:gd name="f393" fmla="val 3222192"/>
              <a:gd name="f394" fmla="val 974540"/>
              <a:gd name="f395" fmla="val 3072634"/>
              <a:gd name="f396" fmla="val 949439"/>
              <a:gd name="f397" fmla="val 3079435"/>
              <a:gd name="f398" fmla="val 933845"/>
              <a:gd name="f399" fmla="val 3049413"/>
              <a:gd name="f400" fmla="val 968833"/>
              <a:gd name="f401" fmla="val 3013398"/>
              <a:gd name="f402" fmla="val 998848"/>
              <a:gd name="f403" fmla="val 2972910"/>
              <a:gd name="f404" fmla="val 1023288"/>
              <a:gd name="f405" fmla="val 2978897"/>
              <a:gd name="f406" fmla="val 1166163"/>
              <a:gd name="f407" fmla="val 2802119"/>
              <a:gd name="f408" fmla="val 1218312"/>
              <a:gd name="f409" fmla="val 2729602"/>
              <a:gd name="f410" fmla="val 1095065"/>
              <a:gd name="f411" fmla="val 2686199"/>
              <a:gd name="f412" fmla="val 1096396"/>
              <a:gd name="f413" fmla="val 2643414"/>
              <a:gd name="f414" fmla="val 1091732"/>
              <a:gd name="f415" fmla="val 2602615"/>
              <a:gd name="f416" fmla="val 1080209"/>
              <a:gd name="f417" fmla="val 2607165"/>
              <a:gd name="f418" fmla="val 1083226"/>
              <a:gd name="f419" fmla="val 2495179"/>
              <a:gd name="f420" fmla="val 1185484"/>
              <a:gd name="f421" fmla="val 2341599"/>
              <a:gd name="f422" fmla="val 1083585"/>
              <a:gd name="f423" fmla="val 2384929"/>
              <a:gd name="f424" fmla="val 961414"/>
              <a:gd name="f425" fmla="val 2355215"/>
              <a:gd name="f426" fmla="val 933409"/>
              <a:gd name="f427" fmla="val 2329015"/>
              <a:gd name="f428" fmla="val 901312"/>
              <a:gd name="f429" fmla="val 2307218"/>
              <a:gd name="f430" fmla="val 865670"/>
              <a:gd name="f431" fmla="val 2171734"/>
              <a:gd name="f432" fmla="val 871348"/>
              <a:gd name="f433" fmla="val 2119584"/>
              <a:gd name="f434" fmla="val 694571"/>
              <a:gd name="f435" fmla="val 2236697"/>
              <a:gd name="f436" fmla="val 625662"/>
              <a:gd name="f437" fmla="val 2235459"/>
              <a:gd name="f438" fmla="val 588297"/>
              <a:gd name="f439" fmla="val 2238982"/>
              <a:gd name="f440" fmla="val 551385"/>
              <a:gd name="f441" fmla="val 2246620"/>
              <a:gd name="f442" fmla="val 515603"/>
              <a:gd name="f443" fmla="val 2134594"/>
              <a:gd name="f444" fmla="val 419585"/>
              <a:gd name="f445" fmla="val 2217016"/>
              <a:gd name="f446" fmla="val 254732"/>
              <a:gd name="f447" fmla="val 2365055"/>
              <a:gd name="f448" fmla="val 287627"/>
              <a:gd name="f449" fmla="val 2364476"/>
              <a:gd name="f450" fmla="val 288784"/>
              <a:gd name="f451" fmla="val 2394046"/>
              <a:gd name="f452" fmla="val 254885"/>
              <a:gd name="f453" fmla="val 2429444"/>
              <a:gd name="f454" fmla="val 225933"/>
              <a:gd name="f455" fmla="val 2469075"/>
              <a:gd name="f456" fmla="val 202302"/>
              <a:gd name="f457" fmla="val 2464452"/>
              <a:gd name="f458" fmla="val 203666"/>
              <a:gd name="f459" fmla="val 2458102"/>
              <a:gd name="f460" fmla="val 52150"/>
              <a:gd name="f461" fmla="val 2634880"/>
              <a:gd name="f462" fmla="val 2711784"/>
              <a:gd name="f463" fmla="val 130703"/>
              <a:gd name="f464" fmla="val 2707159"/>
              <a:gd name="f465" fmla="val 132067"/>
              <a:gd name="f466" fmla="val 2750672"/>
              <a:gd name="f467" fmla="val 130497"/>
              <a:gd name="f468" fmla="val 2793590"/>
              <a:gd name="f469" fmla="val 134953"/>
              <a:gd name="f470" fmla="val 2834535"/>
              <a:gd name="f471" fmla="val 146319"/>
              <a:gd name="f472" fmla="*/ f0 1 4088377"/>
              <a:gd name="f473" fmla="*/ f1 1 3321003"/>
              <a:gd name="f474" fmla="+- f4 0 f2"/>
              <a:gd name="f475" fmla="+- f3 0 f2"/>
              <a:gd name="f476" fmla="*/ f475 1 4088377"/>
              <a:gd name="f477" fmla="*/ f474 1 3321003"/>
              <a:gd name="f478" fmla="*/ f2 1 f476"/>
              <a:gd name="f479" fmla="*/ f3 1 f476"/>
              <a:gd name="f480" fmla="*/ f2 1 f477"/>
              <a:gd name="f481" fmla="*/ f4 1 f477"/>
              <a:gd name="f482" fmla="*/ f478 f472 1"/>
              <a:gd name="f483" fmla="*/ f479 f472 1"/>
              <a:gd name="f484" fmla="*/ f481 f473 1"/>
              <a:gd name="f485" fmla="*/ f480 f473 1"/>
            </a:gdLst>
            <a:ahLst/>
            <a:cxnLst>
              <a:cxn ang="3cd4">
                <a:pos x="hc" y="t"/>
              </a:cxn>
              <a:cxn ang="0">
                <a:pos x="r" y="vc"/>
              </a:cxn>
              <a:cxn ang="cd4">
                <a:pos x="hc" y="b"/>
              </a:cxn>
              <a:cxn ang="cd2">
                <a:pos x="l" y="vc"/>
              </a:cxn>
            </a:cxnLst>
            <a:rect l="f482" t="f485" r="f483" b="f484"/>
            <a:pathLst>
              <a:path w="4088377" h="3321003">
                <a:moveTo>
                  <a:pt x="f5" y="f6"/>
                </a:moveTo>
                <a:cubicBezTo>
                  <a:pt x="f7" y="f8"/>
                  <a:pt x="f9" y="f10"/>
                  <a:pt x="f11" y="f12"/>
                </a:cubicBezTo>
                <a:cubicBezTo>
                  <a:pt x="f13" y="f14"/>
                  <a:pt x="f15" y="f16"/>
                  <a:pt x="f17" y="f18"/>
                </a:cubicBezTo>
                <a:cubicBezTo>
                  <a:pt x="f19" y="f20"/>
                  <a:pt x="f21" y="f22"/>
                  <a:pt x="f23" y="f24"/>
                </a:cubicBezTo>
                <a:cubicBezTo>
                  <a:pt x="f25" y="f26"/>
                  <a:pt x="f27" y="f28"/>
                  <a:pt x="f5" y="f6"/>
                </a:cubicBezTo>
                <a:close/>
                <a:moveTo>
                  <a:pt x="f29" y="f30"/>
                </a:moveTo>
                <a:cubicBezTo>
                  <a:pt x="f31" y="f32"/>
                  <a:pt x="f33" y="f34"/>
                  <a:pt x="f35" y="f36"/>
                </a:cubicBezTo>
                <a:cubicBezTo>
                  <a:pt x="f37" y="f38"/>
                  <a:pt x="f39" y="f40"/>
                  <a:pt x="f41" y="f42"/>
                </a:cubicBezTo>
                <a:cubicBezTo>
                  <a:pt x="f43" y="f44"/>
                  <a:pt x="f45" y="f46"/>
                  <a:pt x="f47" y="f48"/>
                </a:cubicBezTo>
                <a:cubicBezTo>
                  <a:pt x="f49" y="f50"/>
                  <a:pt x="f51" y="f52"/>
                  <a:pt x="f29" y="f30"/>
                </a:cubicBezTo>
                <a:close/>
                <a:moveTo>
                  <a:pt x="f53" y="f54"/>
                </a:moveTo>
                <a:cubicBezTo>
                  <a:pt x="f55" y="f56"/>
                  <a:pt x="f57" y="f58"/>
                  <a:pt x="f59" y="f60"/>
                </a:cubicBezTo>
                <a:cubicBezTo>
                  <a:pt x="f61" y="f62"/>
                  <a:pt x="f63" y="f64"/>
                  <a:pt x="f65" y="f66"/>
                </a:cubicBezTo>
                <a:cubicBezTo>
                  <a:pt x="f67" y="f68"/>
                  <a:pt x="f69" y="f70"/>
                  <a:pt x="f71" y="f72"/>
                </a:cubicBezTo>
                <a:cubicBezTo>
                  <a:pt x="f73" y="f74"/>
                  <a:pt x="f75" y="f76"/>
                  <a:pt x="f53" y="f54"/>
                </a:cubicBezTo>
                <a:close/>
                <a:moveTo>
                  <a:pt x="f77" y="f78"/>
                </a:moveTo>
                <a:cubicBezTo>
                  <a:pt x="f79" y="f80"/>
                  <a:pt x="f81" y="f82"/>
                  <a:pt x="f83" y="f82"/>
                </a:cubicBezTo>
                <a:cubicBezTo>
                  <a:pt x="f84" y="f82"/>
                  <a:pt x="f85" y="f86"/>
                  <a:pt x="f85" y="f87"/>
                </a:cubicBezTo>
                <a:cubicBezTo>
                  <a:pt x="f85" y="f88"/>
                  <a:pt x="f84" y="f89"/>
                  <a:pt x="f83" y="f90"/>
                </a:cubicBezTo>
                <a:cubicBezTo>
                  <a:pt x="f91" y="f89"/>
                  <a:pt x="f92" y="f88"/>
                  <a:pt x="f93" y="f87"/>
                </a:cubicBezTo>
                <a:cubicBezTo>
                  <a:pt x="f92" y="f94"/>
                  <a:pt x="f95" y="f96"/>
                  <a:pt x="f77" y="f78"/>
                </a:cubicBezTo>
                <a:close/>
                <a:moveTo>
                  <a:pt x="f97" y="f98"/>
                </a:moveTo>
                <a:cubicBezTo>
                  <a:pt x="f99" y="f100"/>
                  <a:pt x="f101" y="f102"/>
                  <a:pt x="f101" y="f87"/>
                </a:cubicBezTo>
                <a:cubicBezTo>
                  <a:pt x="f101" y="f103"/>
                  <a:pt x="f104" y="f105"/>
                  <a:pt x="f83" y="f105"/>
                </a:cubicBezTo>
                <a:cubicBezTo>
                  <a:pt x="f106" y="f107"/>
                  <a:pt x="f108" y="f109"/>
                  <a:pt x="f108" y="f87"/>
                </a:cubicBezTo>
                <a:cubicBezTo>
                  <a:pt x="f108" y="f110"/>
                  <a:pt x="f106" y="f111"/>
                  <a:pt x="f83" y="f111"/>
                </a:cubicBezTo>
                <a:cubicBezTo>
                  <a:pt x="f112" y="f111"/>
                  <a:pt x="f113" y="f114"/>
                  <a:pt x="f97" y="f98"/>
                </a:cubicBezTo>
                <a:close/>
                <a:moveTo>
                  <a:pt x="f115" y="f116"/>
                </a:moveTo>
                <a:lnTo>
                  <a:pt x="f117" y="f118"/>
                </a:lnTo>
                <a:lnTo>
                  <a:pt x="f119" y="f120"/>
                </a:lnTo>
                <a:lnTo>
                  <a:pt x="f121" y="f122"/>
                </a:lnTo>
                <a:cubicBezTo>
                  <a:pt x="f123" y="f124"/>
                  <a:pt x="f125" y="f126"/>
                  <a:pt x="f127" y="f128"/>
                </a:cubicBezTo>
                <a:lnTo>
                  <a:pt x="f129" y="f130"/>
                </a:lnTo>
                <a:lnTo>
                  <a:pt x="f131" y="f132"/>
                </a:lnTo>
                <a:lnTo>
                  <a:pt x="f133" y="f134"/>
                </a:lnTo>
                <a:cubicBezTo>
                  <a:pt x="f135" y="f136"/>
                  <a:pt x="f137" y="f138"/>
                  <a:pt x="f139" y="f140"/>
                </a:cubicBezTo>
                <a:lnTo>
                  <a:pt x="f141" y="f142"/>
                </a:lnTo>
                <a:lnTo>
                  <a:pt x="f143" y="f144"/>
                </a:lnTo>
                <a:lnTo>
                  <a:pt x="f145" y="f146"/>
                </a:lnTo>
                <a:cubicBezTo>
                  <a:pt x="f147" y="f148"/>
                  <a:pt x="f149" y="f150"/>
                  <a:pt x="f151" y="f152"/>
                </a:cubicBezTo>
                <a:lnTo>
                  <a:pt x="f153" y="f154"/>
                </a:lnTo>
                <a:lnTo>
                  <a:pt x="f155" y="f156"/>
                </a:lnTo>
                <a:lnTo>
                  <a:pt x="f157" y="f158"/>
                </a:lnTo>
                <a:lnTo>
                  <a:pt x="f159" y="f160"/>
                </a:lnTo>
                <a:cubicBezTo>
                  <a:pt x="f161" y="f162"/>
                  <a:pt x="f163" y="f164"/>
                  <a:pt x="f165" y="f166"/>
                </a:cubicBezTo>
                <a:lnTo>
                  <a:pt x="f167" y="f4"/>
                </a:lnTo>
                <a:lnTo>
                  <a:pt x="f168" y="f169"/>
                </a:lnTo>
                <a:lnTo>
                  <a:pt x="f170" y="f171"/>
                </a:lnTo>
                <a:cubicBezTo>
                  <a:pt x="f172" y="f173"/>
                  <a:pt x="f174" y="f175"/>
                  <a:pt x="f176" y="f177"/>
                </a:cubicBezTo>
                <a:lnTo>
                  <a:pt x="f178" y="f179"/>
                </a:lnTo>
                <a:lnTo>
                  <a:pt x="f180" y="f181"/>
                </a:lnTo>
                <a:lnTo>
                  <a:pt x="f182" y="f183"/>
                </a:lnTo>
                <a:lnTo>
                  <a:pt x="f184" y="f185"/>
                </a:lnTo>
                <a:cubicBezTo>
                  <a:pt x="f186" y="f187"/>
                  <a:pt x="f188" y="f189"/>
                  <a:pt x="f190" y="f191"/>
                </a:cubicBezTo>
                <a:lnTo>
                  <a:pt x="f2" y="f192"/>
                </a:lnTo>
                <a:lnTo>
                  <a:pt x="f193" y="f194"/>
                </a:lnTo>
                <a:lnTo>
                  <a:pt x="f195" y="f196"/>
                </a:lnTo>
                <a:cubicBezTo>
                  <a:pt x="f197" y="f198"/>
                  <a:pt x="f199" y="f200"/>
                  <a:pt x="f201" y="f202"/>
                </a:cubicBezTo>
                <a:lnTo>
                  <a:pt x="f203" y="f204"/>
                </a:lnTo>
                <a:lnTo>
                  <a:pt x="f205" y="f206"/>
                </a:lnTo>
                <a:lnTo>
                  <a:pt x="f207" y="f208"/>
                </a:lnTo>
                <a:lnTo>
                  <a:pt x="f209" y="f210"/>
                </a:lnTo>
                <a:cubicBezTo>
                  <a:pt x="f211" y="f212"/>
                  <a:pt x="f213" y="f214"/>
                  <a:pt x="f215" y="f216"/>
                </a:cubicBezTo>
                <a:lnTo>
                  <a:pt x="f217" y="f218"/>
                </a:lnTo>
                <a:close/>
                <a:moveTo>
                  <a:pt x="f219" y="f220"/>
                </a:moveTo>
                <a:cubicBezTo>
                  <a:pt x="f221" y="f222"/>
                  <a:pt x="f223" y="f224"/>
                  <a:pt x="f83" y="f224"/>
                </a:cubicBezTo>
                <a:cubicBezTo>
                  <a:pt x="f225" y="f224"/>
                  <a:pt x="f226" y="f227"/>
                  <a:pt x="f226" y="f87"/>
                </a:cubicBezTo>
                <a:cubicBezTo>
                  <a:pt x="f226" y="f228"/>
                  <a:pt x="f229" y="f230"/>
                  <a:pt x="f83" y="f231"/>
                </a:cubicBezTo>
                <a:cubicBezTo>
                  <a:pt x="f232" y="f231"/>
                  <a:pt x="f233" y="f228"/>
                  <a:pt x="f233" y="f87"/>
                </a:cubicBezTo>
                <a:cubicBezTo>
                  <a:pt x="f234" y="f235"/>
                  <a:pt x="f236" y="f237"/>
                  <a:pt x="f219" y="f220"/>
                </a:cubicBezTo>
                <a:close/>
                <a:moveTo>
                  <a:pt x="f238" y="f239"/>
                </a:moveTo>
                <a:lnTo>
                  <a:pt x="f240" y="f241"/>
                </a:lnTo>
                <a:lnTo>
                  <a:pt x="f242" y="f241"/>
                </a:lnTo>
                <a:cubicBezTo>
                  <a:pt x="f243" y="f244"/>
                  <a:pt x="f245" y="f246"/>
                  <a:pt x="f247" y="f248"/>
                </a:cubicBezTo>
                <a:lnTo>
                  <a:pt x="f249" y="f250"/>
                </a:lnTo>
                <a:lnTo>
                  <a:pt x="f251" y="f252"/>
                </a:lnTo>
                <a:lnTo>
                  <a:pt x="f253" y="f254"/>
                </a:lnTo>
                <a:cubicBezTo>
                  <a:pt x="f255" y="f256"/>
                  <a:pt x="f257" y="f258"/>
                  <a:pt x="f259" y="f260"/>
                </a:cubicBezTo>
                <a:lnTo>
                  <a:pt x="f3" y="f261"/>
                </a:lnTo>
                <a:lnTo>
                  <a:pt x="f3" y="f262"/>
                </a:lnTo>
                <a:lnTo>
                  <a:pt x="f263" y="f264"/>
                </a:lnTo>
                <a:cubicBezTo>
                  <a:pt x="f265" y="f266"/>
                  <a:pt x="f267" y="f268"/>
                  <a:pt x="f269" y="f270"/>
                </a:cubicBezTo>
                <a:lnTo>
                  <a:pt x="f271" y="f272"/>
                </a:lnTo>
                <a:lnTo>
                  <a:pt x="f273" y="f274"/>
                </a:lnTo>
                <a:lnTo>
                  <a:pt x="f275" y="f276"/>
                </a:lnTo>
                <a:lnTo>
                  <a:pt x="f277" y="f278"/>
                </a:lnTo>
                <a:cubicBezTo>
                  <a:pt x="f279" y="f280"/>
                  <a:pt x="f281" y="f282"/>
                  <a:pt x="f283" y="f284"/>
                </a:cubicBezTo>
                <a:lnTo>
                  <a:pt x="f285" y="f286"/>
                </a:lnTo>
                <a:lnTo>
                  <a:pt x="f287" y="f286"/>
                </a:lnTo>
                <a:lnTo>
                  <a:pt x="f288" y="f289"/>
                </a:lnTo>
                <a:cubicBezTo>
                  <a:pt x="f290" y="f291"/>
                  <a:pt x="f292" y="f293"/>
                  <a:pt x="f294" y="f295"/>
                </a:cubicBezTo>
                <a:lnTo>
                  <a:pt x="f296" y="f297"/>
                </a:lnTo>
                <a:lnTo>
                  <a:pt x="f298" y="f299"/>
                </a:lnTo>
                <a:lnTo>
                  <a:pt x="f300" y="f301"/>
                </a:lnTo>
                <a:lnTo>
                  <a:pt x="f302" y="f303"/>
                </a:lnTo>
                <a:cubicBezTo>
                  <a:pt x="f304" y="f305"/>
                  <a:pt x="f306" y="f307"/>
                  <a:pt x="f308" y="f309"/>
                </a:cubicBezTo>
                <a:lnTo>
                  <a:pt x="f310" y="f311"/>
                </a:lnTo>
                <a:lnTo>
                  <a:pt x="f310" y="f312"/>
                </a:lnTo>
                <a:lnTo>
                  <a:pt x="f313" y="f314"/>
                </a:lnTo>
                <a:cubicBezTo>
                  <a:pt x="f315" y="f316"/>
                  <a:pt x="f317" y="f318"/>
                  <a:pt x="f319" y="f320"/>
                </a:cubicBezTo>
                <a:lnTo>
                  <a:pt x="f321" y="f322"/>
                </a:lnTo>
                <a:lnTo>
                  <a:pt x="f323" y="f324"/>
                </a:lnTo>
                <a:lnTo>
                  <a:pt x="f325" y="f326"/>
                </a:lnTo>
                <a:lnTo>
                  <a:pt x="f327" y="f328"/>
                </a:lnTo>
                <a:cubicBezTo>
                  <a:pt x="f329" y="f330"/>
                  <a:pt x="f331" y="f332"/>
                  <a:pt x="f333" y="f241"/>
                </a:cubicBezTo>
                <a:lnTo>
                  <a:pt x="f334" y="f335"/>
                </a:lnTo>
                <a:lnTo>
                  <a:pt x="f336" y="f239"/>
                </a:lnTo>
                <a:close/>
                <a:moveTo>
                  <a:pt x="f337" y="f338"/>
                </a:moveTo>
                <a:cubicBezTo>
                  <a:pt x="f339" y="f340"/>
                  <a:pt x="f341" y="f342"/>
                  <a:pt x="f343" y="f344"/>
                </a:cubicBezTo>
                <a:cubicBezTo>
                  <a:pt x="f345" y="f346"/>
                  <a:pt x="f347" y="f348"/>
                  <a:pt x="f349" y="f350"/>
                </a:cubicBezTo>
                <a:cubicBezTo>
                  <a:pt x="f351" y="f352"/>
                  <a:pt x="f353" y="f354"/>
                  <a:pt x="f355" y="f356"/>
                </a:cubicBezTo>
                <a:cubicBezTo>
                  <a:pt x="f357" y="f358"/>
                  <a:pt x="f359" y="f360"/>
                  <a:pt x="f361" y="f362"/>
                </a:cubicBezTo>
                <a:cubicBezTo>
                  <a:pt x="f363" y="f364"/>
                  <a:pt x="f365" y="f366"/>
                  <a:pt x="f337" y="f338"/>
                </a:cubicBezTo>
                <a:close/>
                <a:moveTo>
                  <a:pt x="f367" y="f368"/>
                </a:moveTo>
                <a:lnTo>
                  <a:pt x="f369" y="f370"/>
                </a:lnTo>
                <a:lnTo>
                  <a:pt x="f371" y="f372"/>
                </a:lnTo>
                <a:cubicBezTo>
                  <a:pt x="f373" y="f374"/>
                  <a:pt x="f375" y="f376"/>
                  <a:pt x="f377" y="f378"/>
                </a:cubicBezTo>
                <a:lnTo>
                  <a:pt x="f379" y="f380"/>
                </a:lnTo>
                <a:lnTo>
                  <a:pt x="f381" y="f382"/>
                </a:lnTo>
                <a:lnTo>
                  <a:pt x="f383" y="f384"/>
                </a:lnTo>
                <a:cubicBezTo>
                  <a:pt x="f385" y="f386"/>
                  <a:pt x="f387" y="f388"/>
                  <a:pt x="f389" y="f390"/>
                </a:cubicBezTo>
                <a:lnTo>
                  <a:pt x="f391" y="f392"/>
                </a:lnTo>
                <a:lnTo>
                  <a:pt x="f393" y="f394"/>
                </a:lnTo>
                <a:lnTo>
                  <a:pt x="f395" y="f396"/>
                </a:lnTo>
                <a:lnTo>
                  <a:pt x="f397" y="f398"/>
                </a:lnTo>
                <a:cubicBezTo>
                  <a:pt x="f399" y="f400"/>
                  <a:pt x="f401" y="f402"/>
                  <a:pt x="f403" y="f404"/>
                </a:cubicBezTo>
                <a:lnTo>
                  <a:pt x="f405" y="f406"/>
                </a:lnTo>
                <a:lnTo>
                  <a:pt x="f407" y="f408"/>
                </a:lnTo>
                <a:lnTo>
                  <a:pt x="f409" y="f410"/>
                </a:lnTo>
                <a:cubicBezTo>
                  <a:pt x="f411" y="f412"/>
                  <a:pt x="f413" y="f414"/>
                  <a:pt x="f415" y="f416"/>
                </a:cubicBezTo>
                <a:lnTo>
                  <a:pt x="f417" y="f418"/>
                </a:lnTo>
                <a:lnTo>
                  <a:pt x="f419" y="f420"/>
                </a:lnTo>
                <a:lnTo>
                  <a:pt x="f421" y="f422"/>
                </a:lnTo>
                <a:lnTo>
                  <a:pt x="f423" y="f424"/>
                </a:lnTo>
                <a:cubicBezTo>
                  <a:pt x="f425" y="f426"/>
                  <a:pt x="f427" y="f428"/>
                  <a:pt x="f429" y="f430"/>
                </a:cubicBezTo>
                <a:lnTo>
                  <a:pt x="f431" y="f432"/>
                </a:lnTo>
                <a:lnTo>
                  <a:pt x="f433" y="f434"/>
                </a:lnTo>
                <a:lnTo>
                  <a:pt x="f435" y="f436"/>
                </a:lnTo>
                <a:cubicBezTo>
                  <a:pt x="f437" y="f438"/>
                  <a:pt x="f439" y="f440"/>
                  <a:pt x="f441" y="f442"/>
                </a:cubicBezTo>
                <a:lnTo>
                  <a:pt x="f443" y="f444"/>
                </a:lnTo>
                <a:lnTo>
                  <a:pt x="f445" y="f446"/>
                </a:lnTo>
                <a:lnTo>
                  <a:pt x="f447" y="f448"/>
                </a:lnTo>
                <a:lnTo>
                  <a:pt x="f449" y="f450"/>
                </a:lnTo>
                <a:cubicBezTo>
                  <a:pt x="f451" y="f452"/>
                  <a:pt x="f453" y="f454"/>
                  <a:pt x="f455" y="f456"/>
                </a:cubicBezTo>
                <a:lnTo>
                  <a:pt x="f457" y="f458"/>
                </a:lnTo>
                <a:lnTo>
                  <a:pt x="f459" y="f460"/>
                </a:lnTo>
                <a:lnTo>
                  <a:pt x="f461" y="f2"/>
                </a:lnTo>
                <a:lnTo>
                  <a:pt x="f462" y="f463"/>
                </a:lnTo>
                <a:lnTo>
                  <a:pt x="f464" y="f465"/>
                </a:lnTo>
                <a:cubicBezTo>
                  <a:pt x="f466" y="f467"/>
                  <a:pt x="f468" y="f469"/>
                  <a:pt x="f470" y="f471"/>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a typeface="맑은 고딕" pitchFamily="34"/>
            </a:endParaRPr>
          </a:p>
        </p:txBody>
      </p:sp>
      <p:pic>
        <p:nvPicPr>
          <p:cNvPr id="46" name="Grafik 47"/>
          <p:cNvPicPr>
            <a:picLocks noChangeAspect="1"/>
          </p:cNvPicPr>
          <p:nvPr/>
        </p:nvPicPr>
        <p:blipFill>
          <a:blip r:embed="rId5"/>
          <a:stretch>
            <a:fillRect/>
          </a:stretch>
        </p:blipFill>
        <p:spPr>
          <a:xfrm>
            <a:off x="3534284" y="3658404"/>
            <a:ext cx="961409" cy="616003"/>
          </a:xfrm>
          <a:prstGeom prst="rect">
            <a:avLst/>
          </a:prstGeom>
          <a:noFill/>
          <a:ln cap="flat">
            <a:noFill/>
          </a:ln>
        </p:spPr>
      </p:pic>
      <p:pic>
        <p:nvPicPr>
          <p:cNvPr id="47" name="Grafik 48"/>
          <p:cNvPicPr>
            <a:picLocks noChangeAspect="1"/>
          </p:cNvPicPr>
          <p:nvPr/>
        </p:nvPicPr>
        <p:blipFill>
          <a:blip r:embed="rId6"/>
          <a:stretch>
            <a:fillRect/>
          </a:stretch>
        </p:blipFill>
        <p:spPr>
          <a:xfrm>
            <a:off x="9898206" y="3375836"/>
            <a:ext cx="785606" cy="1154996"/>
          </a:xfrm>
          <a:prstGeom prst="rect">
            <a:avLst/>
          </a:prstGeom>
          <a:noFill/>
          <a:ln cap="flat">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1379</Words>
  <Application>Microsoft Office PowerPoint</Application>
  <PresentationFormat>Breitbild</PresentationFormat>
  <Paragraphs>136</Paragraphs>
  <Slides>13</Slides>
  <Notes>8</Notes>
  <HiddenSlides>1</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13</vt:i4>
      </vt:variant>
    </vt:vector>
  </HeadingPairs>
  <TitlesOfParts>
    <vt:vector size="19" baseType="lpstr">
      <vt:lpstr>맑은 고딕</vt:lpstr>
      <vt:lpstr>Arial</vt:lpstr>
      <vt:lpstr>Calibri</vt:lpstr>
      <vt:lpstr>Calibri Light</vt:lpstr>
      <vt:lpstr>Wingdings</vt:lpstr>
      <vt:lpstr>Office</vt:lpstr>
      <vt:lpstr>Gestikulaser</vt:lpstr>
      <vt:lpstr>Motivation</vt:lpstr>
      <vt:lpstr>Unser Ziel – Der Gestikulaser</vt:lpstr>
      <vt:lpstr>Photoplatte</vt:lpstr>
      <vt:lpstr>Oktokommander</vt:lpstr>
      <vt:lpstr>Detektor Modul</vt:lpstr>
      <vt:lpstr>Anlernphase</vt:lpstr>
      <vt:lpstr>Betrieb</vt:lpstr>
      <vt:lpstr>Projektübersicht</vt:lpstr>
      <vt:lpstr>Photomatrix</vt:lpstr>
      <vt:lpstr>Unser Produkt</vt:lpstr>
      <vt:lpstr>Anwendungsmöglichkeiten</vt:lpstr>
      <vt:lpstr>Sponsoren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Anna</dc:creator>
  <cp:lastModifiedBy>Cailing Fu</cp:lastModifiedBy>
  <cp:revision>122</cp:revision>
  <dcterms:created xsi:type="dcterms:W3CDTF">2018-06-18T09:52:44Z</dcterms:created>
  <dcterms:modified xsi:type="dcterms:W3CDTF">2018-11-08T16:39:11Z</dcterms:modified>
</cp:coreProperties>
</file>